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4" r:id="rId1"/>
    <p:sldMasterId id="2147483723" r:id="rId2"/>
    <p:sldMasterId id="2147483654" r:id="rId3"/>
    <p:sldMasterId id="2147483916" r:id="rId4"/>
  </p:sldMasterIdLst>
  <p:notesMasterIdLst>
    <p:notesMasterId r:id="rId42"/>
  </p:notesMasterIdLst>
  <p:handoutMasterIdLst>
    <p:handoutMasterId r:id="rId43"/>
  </p:handoutMasterIdLst>
  <p:sldIdLst>
    <p:sldId id="478" r:id="rId5"/>
    <p:sldId id="347" r:id="rId6"/>
    <p:sldId id="2122" r:id="rId7"/>
    <p:sldId id="351" r:id="rId8"/>
    <p:sldId id="352" r:id="rId9"/>
    <p:sldId id="397" r:id="rId10"/>
    <p:sldId id="353" r:id="rId11"/>
    <p:sldId id="357" r:id="rId12"/>
    <p:sldId id="358" r:id="rId13"/>
    <p:sldId id="359" r:id="rId14"/>
    <p:sldId id="360" r:id="rId15"/>
    <p:sldId id="361" r:id="rId16"/>
    <p:sldId id="362" r:id="rId17"/>
    <p:sldId id="279" r:id="rId18"/>
    <p:sldId id="363" r:id="rId19"/>
    <p:sldId id="364" r:id="rId20"/>
    <p:sldId id="283" r:id="rId21"/>
    <p:sldId id="280" r:id="rId22"/>
    <p:sldId id="286" r:id="rId23"/>
    <p:sldId id="297" r:id="rId24"/>
    <p:sldId id="298" r:id="rId25"/>
    <p:sldId id="312" r:id="rId26"/>
    <p:sldId id="365" r:id="rId27"/>
    <p:sldId id="2070" r:id="rId28"/>
    <p:sldId id="304" r:id="rId29"/>
    <p:sldId id="310" r:id="rId30"/>
    <p:sldId id="366" r:id="rId31"/>
    <p:sldId id="367" r:id="rId32"/>
    <p:sldId id="311" r:id="rId33"/>
    <p:sldId id="2123" r:id="rId34"/>
    <p:sldId id="2130" r:id="rId35"/>
    <p:sldId id="2124" r:id="rId36"/>
    <p:sldId id="2125" r:id="rId37"/>
    <p:sldId id="2128" r:id="rId38"/>
    <p:sldId id="2131" r:id="rId39"/>
    <p:sldId id="2129" r:id="rId40"/>
    <p:sldId id="505" r:id="rId41"/>
  </p:sldIdLst>
  <p:sldSz cx="12192000" cy="6858000"/>
  <p:notesSz cx="7010400" cy="92964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3E3"/>
    <a:srgbClr val="FFFFFF"/>
    <a:srgbClr val="007AC2"/>
    <a:srgbClr val="00A1CE"/>
    <a:srgbClr val="1428A0"/>
    <a:srgbClr val="ECEC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2584AE-E67C-44A0-A5CA-C22B8AFB43D9}" v="4" dt="2019-04-23T23:29:59.2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52" autoAdjust="0"/>
    <p:restoredTop sz="86199" autoAdjust="0"/>
  </p:normalViewPr>
  <p:slideViewPr>
    <p:cSldViewPr snapToGrid="0" snapToObjects="1">
      <p:cViewPr varScale="1">
        <p:scale>
          <a:sx n="114" d="100"/>
          <a:sy n="114" d="100"/>
        </p:scale>
        <p:origin x="1474" y="7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1032"/>
    </p:cViewPr>
  </p:sorterViewPr>
  <p:notesViewPr>
    <p:cSldViewPr snapToGrid="0" snapToObjects="1">
      <p:cViewPr varScale="1">
        <p:scale>
          <a:sx n="85" d="100"/>
          <a:sy n="85" d="100"/>
        </p:scale>
        <p:origin x="-3834"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Brawn" userId="f8a3a16d-c5c7-4cf6-bee1-91fd6e035a71" providerId="ADAL" clId="{079189BB-E981-4716-8908-2CD1A99DC2F9}"/>
    <pc:docChg chg="custSel addSld delSld modSld">
      <pc:chgData name="Jonathan Brawn" userId="f8a3a16d-c5c7-4cf6-bee1-91fd6e035a71" providerId="ADAL" clId="{079189BB-E981-4716-8908-2CD1A99DC2F9}" dt="2019-04-09T20:25:17.198" v="1381" actId="1076"/>
      <pc:docMkLst>
        <pc:docMk/>
      </pc:docMkLst>
      <pc:sldChg chg="modSp">
        <pc:chgData name="Jonathan Brawn" userId="f8a3a16d-c5c7-4cf6-bee1-91fd6e035a71" providerId="ADAL" clId="{079189BB-E981-4716-8908-2CD1A99DC2F9}" dt="2019-04-02T22:50:03.753" v="13" actId="20577"/>
        <pc:sldMkLst>
          <pc:docMk/>
          <pc:sldMk cId="2210082913" sldId="313"/>
        </pc:sldMkLst>
        <pc:spChg chg="mod">
          <ac:chgData name="Jonathan Brawn" userId="f8a3a16d-c5c7-4cf6-bee1-91fd6e035a71" providerId="ADAL" clId="{079189BB-E981-4716-8908-2CD1A99DC2F9}" dt="2019-04-02T22:50:03.753" v="13" actId="20577"/>
          <ac:spMkLst>
            <pc:docMk/>
            <pc:sldMk cId="2210082913" sldId="313"/>
            <ac:spMk id="2" creationId="{00000000-0000-0000-0000-000000000000}"/>
          </ac:spMkLst>
        </pc:spChg>
      </pc:sldChg>
      <pc:sldChg chg="modSp">
        <pc:chgData name="Jonathan Brawn" userId="f8a3a16d-c5c7-4cf6-bee1-91fd6e035a71" providerId="ADAL" clId="{079189BB-E981-4716-8908-2CD1A99DC2F9}" dt="2019-04-09T18:33:31.206" v="85" actId="20577"/>
        <pc:sldMkLst>
          <pc:docMk/>
          <pc:sldMk cId="4119401941" sldId="314"/>
        </pc:sldMkLst>
        <pc:spChg chg="mod">
          <ac:chgData name="Jonathan Brawn" userId="f8a3a16d-c5c7-4cf6-bee1-91fd6e035a71" providerId="ADAL" clId="{079189BB-E981-4716-8908-2CD1A99DC2F9}" dt="2019-04-09T18:33:31.206" v="85" actId="20577"/>
          <ac:spMkLst>
            <pc:docMk/>
            <pc:sldMk cId="4119401941" sldId="314"/>
            <ac:spMk id="5" creationId="{00000000-0000-0000-0000-000000000000}"/>
          </ac:spMkLst>
        </pc:spChg>
      </pc:sldChg>
      <pc:sldChg chg="modSp">
        <pc:chgData name="Jonathan Brawn" userId="f8a3a16d-c5c7-4cf6-bee1-91fd6e035a71" providerId="ADAL" clId="{079189BB-E981-4716-8908-2CD1A99DC2F9}" dt="2019-04-02T22:50:27.344" v="15" actId="33524"/>
        <pc:sldMkLst>
          <pc:docMk/>
          <pc:sldMk cId="3261104116" sldId="318"/>
        </pc:sldMkLst>
        <pc:spChg chg="mod">
          <ac:chgData name="Jonathan Brawn" userId="f8a3a16d-c5c7-4cf6-bee1-91fd6e035a71" providerId="ADAL" clId="{079189BB-E981-4716-8908-2CD1A99DC2F9}" dt="2019-04-02T22:50:27.344" v="15" actId="33524"/>
          <ac:spMkLst>
            <pc:docMk/>
            <pc:sldMk cId="3261104116" sldId="318"/>
            <ac:spMk id="3" creationId="{00000000-0000-0000-0000-000000000000}"/>
          </ac:spMkLst>
        </pc:spChg>
      </pc:sldChg>
      <pc:sldChg chg="modSp">
        <pc:chgData name="Jonathan Brawn" userId="f8a3a16d-c5c7-4cf6-bee1-91fd6e035a71" providerId="ADAL" clId="{079189BB-E981-4716-8908-2CD1A99DC2F9}" dt="2019-04-09T19:07:53.104" v="672" actId="20577"/>
        <pc:sldMkLst>
          <pc:docMk/>
          <pc:sldMk cId="1299601576" sldId="465"/>
        </pc:sldMkLst>
        <pc:spChg chg="mod">
          <ac:chgData name="Jonathan Brawn" userId="f8a3a16d-c5c7-4cf6-bee1-91fd6e035a71" providerId="ADAL" clId="{079189BB-E981-4716-8908-2CD1A99DC2F9}" dt="2019-04-09T19:07:53.104" v="672" actId="20577"/>
          <ac:spMkLst>
            <pc:docMk/>
            <pc:sldMk cId="1299601576" sldId="465"/>
            <ac:spMk id="3" creationId="{00000000-0000-0000-0000-000000000000}"/>
          </ac:spMkLst>
        </pc:spChg>
      </pc:sldChg>
      <pc:sldChg chg="modSp">
        <pc:chgData name="Jonathan Brawn" userId="f8a3a16d-c5c7-4cf6-bee1-91fd6e035a71" providerId="ADAL" clId="{079189BB-E981-4716-8908-2CD1A99DC2F9}" dt="2019-04-02T22:49:03.376" v="1" actId="20577"/>
        <pc:sldMkLst>
          <pc:docMk/>
          <pc:sldMk cId="2516239009" sldId="478"/>
        </pc:sldMkLst>
        <pc:spChg chg="mod">
          <ac:chgData name="Jonathan Brawn" userId="f8a3a16d-c5c7-4cf6-bee1-91fd6e035a71" providerId="ADAL" clId="{079189BB-E981-4716-8908-2CD1A99DC2F9}" dt="2019-04-02T22:49:03.376" v="1" actId="20577"/>
          <ac:spMkLst>
            <pc:docMk/>
            <pc:sldMk cId="2516239009" sldId="478"/>
            <ac:spMk id="3" creationId="{A4F3A2DA-FCDA-467A-9457-8A2AEE4E487F}"/>
          </ac:spMkLst>
        </pc:spChg>
      </pc:sldChg>
      <pc:sldChg chg="modSp">
        <pc:chgData name="Jonathan Brawn" userId="f8a3a16d-c5c7-4cf6-bee1-91fd6e035a71" providerId="ADAL" clId="{079189BB-E981-4716-8908-2CD1A99DC2F9}" dt="2019-04-09T18:31:41.245" v="21" actId="27107"/>
        <pc:sldMkLst>
          <pc:docMk/>
          <pc:sldMk cId="1581942085" sldId="479"/>
        </pc:sldMkLst>
        <pc:spChg chg="mod">
          <ac:chgData name="Jonathan Brawn" userId="f8a3a16d-c5c7-4cf6-bee1-91fd6e035a71" providerId="ADAL" clId="{079189BB-E981-4716-8908-2CD1A99DC2F9}" dt="2019-04-09T18:31:41.245" v="21" actId="27107"/>
          <ac:spMkLst>
            <pc:docMk/>
            <pc:sldMk cId="1581942085" sldId="479"/>
            <ac:spMk id="10" creationId="{00000000-0000-0000-0000-000000000000}"/>
          </ac:spMkLst>
        </pc:spChg>
      </pc:sldChg>
      <pc:sldChg chg="modSp">
        <pc:chgData name="Jonathan Brawn" userId="f8a3a16d-c5c7-4cf6-bee1-91fd6e035a71" providerId="ADAL" clId="{079189BB-E981-4716-8908-2CD1A99DC2F9}" dt="2019-04-09T18:41:20.975" v="109" actId="20577"/>
        <pc:sldMkLst>
          <pc:docMk/>
          <pc:sldMk cId="99870662" sldId="490"/>
        </pc:sldMkLst>
        <pc:spChg chg="mod">
          <ac:chgData name="Jonathan Brawn" userId="f8a3a16d-c5c7-4cf6-bee1-91fd6e035a71" providerId="ADAL" clId="{079189BB-E981-4716-8908-2CD1A99DC2F9}" dt="2019-04-09T18:41:20.975" v="109" actId="20577"/>
          <ac:spMkLst>
            <pc:docMk/>
            <pc:sldMk cId="99870662" sldId="490"/>
            <ac:spMk id="3" creationId="{00000000-0000-0000-0000-000000000000}"/>
          </ac:spMkLst>
        </pc:spChg>
      </pc:sldChg>
      <pc:sldChg chg="modSp">
        <pc:chgData name="Jonathan Brawn" userId="f8a3a16d-c5c7-4cf6-bee1-91fd6e035a71" providerId="ADAL" clId="{079189BB-E981-4716-8908-2CD1A99DC2F9}" dt="2019-04-09T19:16:21.674" v="924" actId="20577"/>
        <pc:sldMkLst>
          <pc:docMk/>
          <pc:sldMk cId="3277071573" sldId="518"/>
        </pc:sldMkLst>
        <pc:spChg chg="mod">
          <ac:chgData name="Jonathan Brawn" userId="f8a3a16d-c5c7-4cf6-bee1-91fd6e035a71" providerId="ADAL" clId="{079189BB-E981-4716-8908-2CD1A99DC2F9}" dt="2019-04-09T19:16:21.674" v="924" actId="20577"/>
          <ac:spMkLst>
            <pc:docMk/>
            <pc:sldMk cId="3277071573" sldId="518"/>
            <ac:spMk id="7" creationId="{00000000-0000-0000-0000-000000000000}"/>
          </ac:spMkLst>
        </pc:spChg>
      </pc:sldChg>
      <pc:sldChg chg="modSp">
        <pc:chgData name="Jonathan Brawn" userId="f8a3a16d-c5c7-4cf6-bee1-91fd6e035a71" providerId="ADAL" clId="{079189BB-E981-4716-8908-2CD1A99DC2F9}" dt="2019-04-09T19:16:35.485" v="925" actId="33524"/>
        <pc:sldMkLst>
          <pc:docMk/>
          <pc:sldMk cId="1138047579" sldId="520"/>
        </pc:sldMkLst>
        <pc:spChg chg="mod">
          <ac:chgData name="Jonathan Brawn" userId="f8a3a16d-c5c7-4cf6-bee1-91fd6e035a71" providerId="ADAL" clId="{079189BB-E981-4716-8908-2CD1A99DC2F9}" dt="2019-04-09T19:16:35.485" v="925" actId="33524"/>
          <ac:spMkLst>
            <pc:docMk/>
            <pc:sldMk cId="1138047579" sldId="520"/>
            <ac:spMk id="7" creationId="{00000000-0000-0000-0000-000000000000}"/>
          </ac:spMkLst>
        </pc:spChg>
      </pc:sldChg>
      <pc:sldChg chg="modSp">
        <pc:chgData name="Jonathan Brawn" userId="f8a3a16d-c5c7-4cf6-bee1-91fd6e035a71" providerId="ADAL" clId="{079189BB-E981-4716-8908-2CD1A99DC2F9}" dt="2019-04-09T19:17:00.356" v="927" actId="6549"/>
        <pc:sldMkLst>
          <pc:docMk/>
          <pc:sldMk cId="871891290" sldId="521"/>
        </pc:sldMkLst>
        <pc:spChg chg="mod">
          <ac:chgData name="Jonathan Brawn" userId="f8a3a16d-c5c7-4cf6-bee1-91fd6e035a71" providerId="ADAL" clId="{079189BB-E981-4716-8908-2CD1A99DC2F9}" dt="2019-04-09T19:17:00.356" v="927" actId="6549"/>
          <ac:spMkLst>
            <pc:docMk/>
            <pc:sldMk cId="871891290" sldId="521"/>
            <ac:spMk id="7" creationId="{00000000-0000-0000-0000-000000000000}"/>
          </ac:spMkLst>
        </pc:spChg>
      </pc:sldChg>
      <pc:sldChg chg="modSp">
        <pc:chgData name="Jonathan Brawn" userId="f8a3a16d-c5c7-4cf6-bee1-91fd6e035a71" providerId="ADAL" clId="{079189BB-E981-4716-8908-2CD1A99DC2F9}" dt="2019-04-09T19:12:03.902" v="769" actId="20577"/>
        <pc:sldMkLst>
          <pc:docMk/>
          <pc:sldMk cId="465380965" sldId="550"/>
        </pc:sldMkLst>
        <pc:spChg chg="mod">
          <ac:chgData name="Jonathan Brawn" userId="f8a3a16d-c5c7-4cf6-bee1-91fd6e035a71" providerId="ADAL" clId="{079189BB-E981-4716-8908-2CD1A99DC2F9}" dt="2019-04-09T19:12:03.902" v="769" actId="20577"/>
          <ac:spMkLst>
            <pc:docMk/>
            <pc:sldMk cId="465380965" sldId="550"/>
            <ac:spMk id="4" creationId="{00000000-0000-0000-0000-000000000000}"/>
          </ac:spMkLst>
        </pc:spChg>
      </pc:sldChg>
      <pc:sldChg chg="modSp">
        <pc:chgData name="Jonathan Brawn" userId="f8a3a16d-c5c7-4cf6-bee1-91fd6e035a71" providerId="ADAL" clId="{079189BB-E981-4716-8908-2CD1A99DC2F9}" dt="2019-04-09T19:12:11.854" v="777" actId="20577"/>
        <pc:sldMkLst>
          <pc:docMk/>
          <pc:sldMk cId="1742363000" sldId="551"/>
        </pc:sldMkLst>
        <pc:spChg chg="mod">
          <ac:chgData name="Jonathan Brawn" userId="f8a3a16d-c5c7-4cf6-bee1-91fd6e035a71" providerId="ADAL" clId="{079189BB-E981-4716-8908-2CD1A99DC2F9}" dt="2019-04-09T19:12:11.854" v="777" actId="20577"/>
          <ac:spMkLst>
            <pc:docMk/>
            <pc:sldMk cId="1742363000" sldId="551"/>
            <ac:spMk id="3" creationId="{00000000-0000-0000-0000-000000000000}"/>
          </ac:spMkLst>
        </pc:spChg>
      </pc:sldChg>
      <pc:sldChg chg="modSp">
        <pc:chgData name="Jonathan Brawn" userId="f8a3a16d-c5c7-4cf6-bee1-91fd6e035a71" providerId="ADAL" clId="{079189BB-E981-4716-8908-2CD1A99DC2F9}" dt="2019-04-09T19:12:33.668" v="791" actId="20577"/>
        <pc:sldMkLst>
          <pc:docMk/>
          <pc:sldMk cId="4178557165" sldId="553"/>
        </pc:sldMkLst>
        <pc:spChg chg="mod">
          <ac:chgData name="Jonathan Brawn" userId="f8a3a16d-c5c7-4cf6-bee1-91fd6e035a71" providerId="ADAL" clId="{079189BB-E981-4716-8908-2CD1A99DC2F9}" dt="2019-04-09T19:12:33.668" v="791" actId="20577"/>
          <ac:spMkLst>
            <pc:docMk/>
            <pc:sldMk cId="4178557165" sldId="553"/>
            <ac:spMk id="2" creationId="{00000000-0000-0000-0000-000000000000}"/>
          </ac:spMkLst>
        </pc:spChg>
      </pc:sldChg>
      <pc:sldChg chg="modSp">
        <pc:chgData name="Jonathan Brawn" userId="f8a3a16d-c5c7-4cf6-bee1-91fd6e035a71" providerId="ADAL" clId="{079189BB-E981-4716-8908-2CD1A99DC2F9}" dt="2019-04-09T19:13:03.028" v="792" actId="33524"/>
        <pc:sldMkLst>
          <pc:docMk/>
          <pc:sldMk cId="2777988696" sldId="561"/>
        </pc:sldMkLst>
        <pc:spChg chg="mod">
          <ac:chgData name="Jonathan Brawn" userId="f8a3a16d-c5c7-4cf6-bee1-91fd6e035a71" providerId="ADAL" clId="{079189BB-E981-4716-8908-2CD1A99DC2F9}" dt="2019-04-09T19:13:03.028" v="792" actId="33524"/>
          <ac:spMkLst>
            <pc:docMk/>
            <pc:sldMk cId="2777988696" sldId="561"/>
            <ac:spMk id="4" creationId="{00000000-0000-0000-0000-000000000000}"/>
          </ac:spMkLst>
        </pc:spChg>
      </pc:sldChg>
      <pc:sldChg chg="modSp">
        <pc:chgData name="Jonathan Brawn" userId="f8a3a16d-c5c7-4cf6-bee1-91fd6e035a71" providerId="ADAL" clId="{079189BB-E981-4716-8908-2CD1A99DC2F9}" dt="2019-04-09T19:15:03.856" v="829" actId="20577"/>
        <pc:sldMkLst>
          <pc:docMk/>
          <pc:sldMk cId="3233466400" sldId="567"/>
        </pc:sldMkLst>
        <pc:spChg chg="mod">
          <ac:chgData name="Jonathan Brawn" userId="f8a3a16d-c5c7-4cf6-bee1-91fd6e035a71" providerId="ADAL" clId="{079189BB-E981-4716-8908-2CD1A99DC2F9}" dt="2019-04-09T19:15:03.856" v="829" actId="20577"/>
          <ac:spMkLst>
            <pc:docMk/>
            <pc:sldMk cId="3233466400" sldId="567"/>
            <ac:spMk id="3" creationId="{00000000-0000-0000-0000-000000000000}"/>
          </ac:spMkLst>
        </pc:spChg>
      </pc:sldChg>
      <pc:sldChg chg="addSp delSp modSp">
        <pc:chgData name="Jonathan Brawn" userId="f8a3a16d-c5c7-4cf6-bee1-91fd6e035a71" providerId="ADAL" clId="{079189BB-E981-4716-8908-2CD1A99DC2F9}" dt="2019-04-09T20:23:21.145" v="1311" actId="1036"/>
        <pc:sldMkLst>
          <pc:docMk/>
          <pc:sldMk cId="4141156571" sldId="569"/>
        </pc:sldMkLst>
        <pc:spChg chg="mod">
          <ac:chgData name="Jonathan Brawn" userId="f8a3a16d-c5c7-4cf6-bee1-91fd6e035a71" providerId="ADAL" clId="{079189BB-E981-4716-8908-2CD1A99DC2F9}" dt="2019-04-09T20:20:00.657" v="1145" actId="207"/>
          <ac:spMkLst>
            <pc:docMk/>
            <pc:sldMk cId="4141156571" sldId="569"/>
            <ac:spMk id="2" creationId="{00000000-0000-0000-0000-000000000000}"/>
          </ac:spMkLst>
        </pc:spChg>
        <pc:spChg chg="mod">
          <ac:chgData name="Jonathan Brawn" userId="f8a3a16d-c5c7-4cf6-bee1-91fd6e035a71" providerId="ADAL" clId="{079189BB-E981-4716-8908-2CD1A99DC2F9}" dt="2019-04-09T20:19:42.558" v="1142" actId="20577"/>
          <ac:spMkLst>
            <pc:docMk/>
            <pc:sldMk cId="4141156571" sldId="569"/>
            <ac:spMk id="3" creationId="{00000000-0000-0000-0000-000000000000}"/>
          </ac:spMkLst>
        </pc:spChg>
        <pc:spChg chg="add del mod">
          <ac:chgData name="Jonathan Brawn" userId="f8a3a16d-c5c7-4cf6-bee1-91fd6e035a71" providerId="ADAL" clId="{079189BB-E981-4716-8908-2CD1A99DC2F9}" dt="2019-04-09T20:20:51.103" v="1172" actId="478"/>
          <ac:spMkLst>
            <pc:docMk/>
            <pc:sldMk cId="4141156571" sldId="569"/>
            <ac:spMk id="10" creationId="{0CA5FE2F-8CCB-452F-90A5-13E5EF2ECA4F}"/>
          </ac:spMkLst>
        </pc:spChg>
        <pc:spChg chg="add mod">
          <ac:chgData name="Jonathan Brawn" userId="f8a3a16d-c5c7-4cf6-bee1-91fd6e035a71" providerId="ADAL" clId="{079189BB-E981-4716-8908-2CD1A99DC2F9}" dt="2019-04-09T20:23:21.145" v="1311" actId="1036"/>
          <ac:spMkLst>
            <pc:docMk/>
            <pc:sldMk cId="4141156571" sldId="569"/>
            <ac:spMk id="11" creationId="{C2E41A36-E320-4CCB-9565-994648CD2608}"/>
          </ac:spMkLst>
        </pc:spChg>
        <pc:spChg chg="add mod">
          <ac:chgData name="Jonathan Brawn" userId="f8a3a16d-c5c7-4cf6-bee1-91fd6e035a71" providerId="ADAL" clId="{079189BB-E981-4716-8908-2CD1A99DC2F9}" dt="2019-04-09T20:23:21.145" v="1311" actId="1036"/>
          <ac:spMkLst>
            <pc:docMk/>
            <pc:sldMk cId="4141156571" sldId="569"/>
            <ac:spMk id="15" creationId="{80059244-919E-4A8A-9BC3-40F3753CD1CF}"/>
          </ac:spMkLst>
        </pc:spChg>
        <pc:spChg chg="add mod">
          <ac:chgData name="Jonathan Brawn" userId="f8a3a16d-c5c7-4cf6-bee1-91fd6e035a71" providerId="ADAL" clId="{079189BB-E981-4716-8908-2CD1A99DC2F9}" dt="2019-04-09T20:23:21.145" v="1311" actId="1036"/>
          <ac:spMkLst>
            <pc:docMk/>
            <pc:sldMk cId="4141156571" sldId="569"/>
            <ac:spMk id="16" creationId="{B9819A2D-B6BD-4076-94BF-BF224979DDCA}"/>
          </ac:spMkLst>
        </pc:spChg>
        <pc:picChg chg="add mod">
          <ac:chgData name="Jonathan Brawn" userId="f8a3a16d-c5c7-4cf6-bee1-91fd6e035a71" providerId="ADAL" clId="{079189BB-E981-4716-8908-2CD1A99DC2F9}" dt="2019-04-09T20:23:21.145" v="1311" actId="1036"/>
          <ac:picMkLst>
            <pc:docMk/>
            <pc:sldMk cId="4141156571" sldId="569"/>
            <ac:picMk id="5" creationId="{6D454D9A-5374-46DA-8136-A19EE99F5386}"/>
          </ac:picMkLst>
        </pc:picChg>
        <pc:picChg chg="add mod">
          <ac:chgData name="Jonathan Brawn" userId="f8a3a16d-c5c7-4cf6-bee1-91fd6e035a71" providerId="ADAL" clId="{079189BB-E981-4716-8908-2CD1A99DC2F9}" dt="2019-04-09T20:23:21.145" v="1311" actId="1036"/>
          <ac:picMkLst>
            <pc:docMk/>
            <pc:sldMk cId="4141156571" sldId="569"/>
            <ac:picMk id="7" creationId="{9AD2D250-26AA-4B2B-B96F-559A15552CAF}"/>
          </ac:picMkLst>
        </pc:picChg>
        <pc:picChg chg="add mod">
          <ac:chgData name="Jonathan Brawn" userId="f8a3a16d-c5c7-4cf6-bee1-91fd6e035a71" providerId="ADAL" clId="{079189BB-E981-4716-8908-2CD1A99DC2F9}" dt="2019-04-09T20:23:21.145" v="1311" actId="1036"/>
          <ac:picMkLst>
            <pc:docMk/>
            <pc:sldMk cId="4141156571" sldId="569"/>
            <ac:picMk id="9" creationId="{2430382E-D0EC-449E-8377-DB73F4579200}"/>
          </ac:picMkLst>
        </pc:picChg>
        <pc:picChg chg="add del mod">
          <ac:chgData name="Jonathan Brawn" userId="f8a3a16d-c5c7-4cf6-bee1-91fd6e035a71" providerId="ADAL" clId="{079189BB-E981-4716-8908-2CD1A99DC2F9}" dt="2019-04-09T20:20:31.171" v="1159" actId="478"/>
          <ac:picMkLst>
            <pc:docMk/>
            <pc:sldMk cId="4141156571" sldId="569"/>
            <ac:picMk id="1026" creationId="{B7B549AB-6266-4326-9F4F-FF078EBE6E83}"/>
          </ac:picMkLst>
        </pc:picChg>
        <pc:picChg chg="add del mod">
          <ac:chgData name="Jonathan Brawn" userId="f8a3a16d-c5c7-4cf6-bee1-91fd6e035a71" providerId="ADAL" clId="{079189BB-E981-4716-8908-2CD1A99DC2F9}" dt="2019-04-09T20:20:30.595" v="1158" actId="478"/>
          <ac:picMkLst>
            <pc:docMk/>
            <pc:sldMk cId="4141156571" sldId="569"/>
            <ac:picMk id="1027" creationId="{09A71685-CFFC-48EC-8D10-994B7788005A}"/>
          </ac:picMkLst>
        </pc:picChg>
        <pc:picChg chg="del">
          <ac:chgData name="Jonathan Brawn" userId="f8a3a16d-c5c7-4cf6-bee1-91fd6e035a71" providerId="ADAL" clId="{079189BB-E981-4716-8908-2CD1A99DC2F9}" dt="2019-04-09T20:20:03.324" v="1146" actId="478"/>
          <ac:picMkLst>
            <pc:docMk/>
            <pc:sldMk cId="4141156571" sldId="569"/>
            <ac:picMk id="6146" creationId="{00000000-0000-0000-0000-000000000000}"/>
          </ac:picMkLst>
        </pc:picChg>
      </pc:sldChg>
      <pc:sldChg chg="addSp delSp modSp">
        <pc:chgData name="Jonathan Brawn" userId="f8a3a16d-c5c7-4cf6-bee1-91fd6e035a71" providerId="ADAL" clId="{079189BB-E981-4716-8908-2CD1A99DC2F9}" dt="2019-04-09T20:23:57.327" v="1334" actId="14100"/>
        <pc:sldMkLst>
          <pc:docMk/>
          <pc:sldMk cId="3825704078" sldId="570"/>
        </pc:sldMkLst>
        <pc:spChg chg="del">
          <ac:chgData name="Jonathan Brawn" userId="f8a3a16d-c5c7-4cf6-bee1-91fd6e035a71" providerId="ADAL" clId="{079189BB-E981-4716-8908-2CD1A99DC2F9}" dt="2019-04-09T20:23:38.094" v="1313" actId="478"/>
          <ac:spMkLst>
            <pc:docMk/>
            <pc:sldMk cId="3825704078" sldId="570"/>
            <ac:spMk id="2" creationId="{00000000-0000-0000-0000-000000000000}"/>
          </ac:spMkLst>
        </pc:spChg>
        <pc:spChg chg="add del mod">
          <ac:chgData name="Jonathan Brawn" userId="f8a3a16d-c5c7-4cf6-bee1-91fd6e035a71" providerId="ADAL" clId="{079189BB-E981-4716-8908-2CD1A99DC2F9}" dt="2019-04-09T20:23:40.125" v="1314" actId="478"/>
          <ac:spMkLst>
            <pc:docMk/>
            <pc:sldMk cId="3825704078" sldId="570"/>
            <ac:spMk id="5" creationId="{221B0A44-F198-47B9-B02C-B9FC5A1A5582}"/>
          </ac:spMkLst>
        </pc:spChg>
        <pc:picChg chg="add mod modCrop">
          <ac:chgData name="Jonathan Brawn" userId="f8a3a16d-c5c7-4cf6-bee1-91fd6e035a71" providerId="ADAL" clId="{079189BB-E981-4716-8908-2CD1A99DC2F9}" dt="2019-04-09T20:23:57.327" v="1334" actId="14100"/>
          <ac:picMkLst>
            <pc:docMk/>
            <pc:sldMk cId="3825704078" sldId="570"/>
            <ac:picMk id="6" creationId="{C73B2521-C5A9-4C4E-8D83-5CD20731AC79}"/>
          </ac:picMkLst>
        </pc:picChg>
        <pc:picChg chg="del">
          <ac:chgData name="Jonathan Brawn" userId="f8a3a16d-c5c7-4cf6-bee1-91fd6e035a71" providerId="ADAL" clId="{079189BB-E981-4716-8908-2CD1A99DC2F9}" dt="2019-04-09T20:23:35.612" v="1312" actId="478"/>
          <ac:picMkLst>
            <pc:docMk/>
            <pc:sldMk cId="3825704078" sldId="570"/>
            <ac:picMk id="6148" creationId="{00000000-0000-0000-0000-000000000000}"/>
          </ac:picMkLst>
        </pc:picChg>
      </pc:sldChg>
      <pc:sldChg chg="addSp delSp modSp">
        <pc:chgData name="Jonathan Brawn" userId="f8a3a16d-c5c7-4cf6-bee1-91fd6e035a71" providerId="ADAL" clId="{079189BB-E981-4716-8908-2CD1A99DC2F9}" dt="2019-04-09T20:25:17.198" v="1381" actId="1076"/>
        <pc:sldMkLst>
          <pc:docMk/>
          <pc:sldMk cId="3826019454" sldId="571"/>
        </pc:sldMkLst>
        <pc:spChg chg="mod">
          <ac:chgData name="Jonathan Brawn" userId="f8a3a16d-c5c7-4cf6-bee1-91fd6e035a71" providerId="ADAL" clId="{079189BB-E981-4716-8908-2CD1A99DC2F9}" dt="2019-04-09T20:17:48.169" v="1113" actId="20577"/>
          <ac:spMkLst>
            <pc:docMk/>
            <pc:sldMk cId="3826019454" sldId="571"/>
            <ac:spMk id="3" creationId="{00000000-0000-0000-0000-000000000000}"/>
          </ac:spMkLst>
        </pc:spChg>
        <pc:picChg chg="add mod">
          <ac:chgData name="Jonathan Brawn" userId="f8a3a16d-c5c7-4cf6-bee1-91fd6e035a71" providerId="ADAL" clId="{079189BB-E981-4716-8908-2CD1A99DC2F9}" dt="2019-04-09T20:24:52.125" v="1371" actId="1038"/>
          <ac:picMkLst>
            <pc:docMk/>
            <pc:sldMk cId="3826019454" sldId="571"/>
            <ac:picMk id="5" creationId="{B81ABA98-820C-4446-BBBB-40BE83993182}"/>
          </ac:picMkLst>
        </pc:picChg>
        <pc:picChg chg="add mod modCrop">
          <ac:chgData name="Jonathan Brawn" userId="f8a3a16d-c5c7-4cf6-bee1-91fd6e035a71" providerId="ADAL" clId="{079189BB-E981-4716-8908-2CD1A99DC2F9}" dt="2019-04-09T20:24:52.125" v="1371" actId="1038"/>
          <ac:picMkLst>
            <pc:docMk/>
            <pc:sldMk cId="3826019454" sldId="571"/>
            <ac:picMk id="7" creationId="{8B634066-55C1-468C-AA6B-3DBAA98C11AA}"/>
          </ac:picMkLst>
        </pc:picChg>
        <pc:picChg chg="add mod">
          <ac:chgData name="Jonathan Brawn" userId="f8a3a16d-c5c7-4cf6-bee1-91fd6e035a71" providerId="ADAL" clId="{079189BB-E981-4716-8908-2CD1A99DC2F9}" dt="2019-04-09T20:25:17.198" v="1381" actId="1076"/>
          <ac:picMkLst>
            <pc:docMk/>
            <pc:sldMk cId="3826019454" sldId="571"/>
            <ac:picMk id="9" creationId="{0813C8B1-8696-4BEA-B8C6-1115A7269A1D}"/>
          </ac:picMkLst>
        </pc:picChg>
        <pc:picChg chg="del">
          <ac:chgData name="Jonathan Brawn" userId="f8a3a16d-c5c7-4cf6-bee1-91fd6e035a71" providerId="ADAL" clId="{079189BB-E981-4716-8908-2CD1A99DC2F9}" dt="2019-04-09T20:16:26.760" v="928" actId="478"/>
          <ac:picMkLst>
            <pc:docMk/>
            <pc:sldMk cId="3826019454" sldId="571"/>
            <ac:picMk id="8194" creationId="{00000000-0000-0000-0000-000000000000}"/>
          </ac:picMkLst>
        </pc:picChg>
        <pc:picChg chg="del">
          <ac:chgData name="Jonathan Brawn" userId="f8a3a16d-c5c7-4cf6-bee1-91fd6e035a71" providerId="ADAL" clId="{079189BB-E981-4716-8908-2CD1A99DC2F9}" dt="2019-04-09T20:16:33.365" v="939" actId="478"/>
          <ac:picMkLst>
            <pc:docMk/>
            <pc:sldMk cId="3826019454" sldId="571"/>
            <ac:picMk id="8196" creationId="{00000000-0000-0000-0000-000000000000}"/>
          </ac:picMkLst>
        </pc:picChg>
      </pc:sldChg>
      <pc:sldChg chg="modSp">
        <pc:chgData name="Jonathan Brawn" userId="f8a3a16d-c5c7-4cf6-bee1-91fd6e035a71" providerId="ADAL" clId="{079189BB-E981-4716-8908-2CD1A99DC2F9}" dt="2019-04-09T18:42:12.909" v="110" actId="33524"/>
        <pc:sldMkLst>
          <pc:docMk/>
          <pc:sldMk cId="4115778494" sldId="2114"/>
        </pc:sldMkLst>
        <pc:spChg chg="mod">
          <ac:chgData name="Jonathan Brawn" userId="f8a3a16d-c5c7-4cf6-bee1-91fd6e035a71" providerId="ADAL" clId="{079189BB-E981-4716-8908-2CD1A99DC2F9}" dt="2019-04-09T18:42:12.909" v="110" actId="33524"/>
          <ac:spMkLst>
            <pc:docMk/>
            <pc:sldMk cId="4115778494" sldId="2114"/>
            <ac:spMk id="4" creationId="{00000000-0000-0000-0000-000000000000}"/>
          </ac:spMkLst>
        </pc:spChg>
      </pc:sldChg>
      <pc:sldChg chg="addSp delSp modSp add">
        <pc:chgData name="Jonathan Brawn" userId="f8a3a16d-c5c7-4cf6-bee1-91fd6e035a71" providerId="ADAL" clId="{079189BB-E981-4716-8908-2CD1A99DC2F9}" dt="2019-04-09T18:43:09.663" v="118" actId="12788"/>
        <pc:sldMkLst>
          <pc:docMk/>
          <pc:sldMk cId="1340047370" sldId="2126"/>
        </pc:sldMkLst>
        <pc:spChg chg="add del mod">
          <ac:chgData name="Jonathan Brawn" userId="f8a3a16d-c5c7-4cf6-bee1-91fd6e035a71" providerId="ADAL" clId="{079189BB-E981-4716-8908-2CD1A99DC2F9}" dt="2019-04-09T18:42:45.943" v="113" actId="478"/>
          <ac:spMkLst>
            <pc:docMk/>
            <pc:sldMk cId="1340047370" sldId="2126"/>
            <ac:spMk id="4" creationId="{DD4942E5-AC80-4083-837F-B245C0382C3E}"/>
          </ac:spMkLst>
        </pc:spChg>
        <pc:spChg chg="del">
          <ac:chgData name="Jonathan Brawn" userId="f8a3a16d-c5c7-4cf6-bee1-91fd6e035a71" providerId="ADAL" clId="{079189BB-E981-4716-8908-2CD1A99DC2F9}" dt="2019-04-09T18:42:44.006" v="112" actId="478"/>
          <ac:spMkLst>
            <pc:docMk/>
            <pc:sldMk cId="1340047370" sldId="2126"/>
            <ac:spMk id="6" creationId="{00000000-0000-0000-0000-000000000000}"/>
          </ac:spMkLst>
        </pc:spChg>
        <pc:picChg chg="add mod">
          <ac:chgData name="Jonathan Brawn" userId="f8a3a16d-c5c7-4cf6-bee1-91fd6e035a71" providerId="ADAL" clId="{079189BB-E981-4716-8908-2CD1A99DC2F9}" dt="2019-04-09T18:43:09.663" v="118" actId="12788"/>
          <ac:picMkLst>
            <pc:docMk/>
            <pc:sldMk cId="1340047370" sldId="2126"/>
            <ac:picMk id="8" creationId="{9BA835B3-D81B-41DB-B874-99D1B4055B0F}"/>
          </ac:picMkLst>
        </pc:picChg>
        <pc:picChg chg="del">
          <ac:chgData name="Jonathan Brawn" userId="f8a3a16d-c5c7-4cf6-bee1-91fd6e035a71" providerId="ADAL" clId="{079189BB-E981-4716-8908-2CD1A99DC2F9}" dt="2019-04-09T18:42:46.610" v="114" actId="478"/>
          <ac:picMkLst>
            <pc:docMk/>
            <pc:sldMk cId="1340047370" sldId="2126"/>
            <ac:picMk id="9218" creationId="{00000000-0000-0000-0000-000000000000}"/>
          </ac:picMkLst>
        </pc:picChg>
        <pc:picChg chg="del">
          <ac:chgData name="Jonathan Brawn" userId="f8a3a16d-c5c7-4cf6-bee1-91fd6e035a71" providerId="ADAL" clId="{079189BB-E981-4716-8908-2CD1A99DC2F9}" dt="2019-04-09T18:42:47.295" v="115" actId="478"/>
          <ac:picMkLst>
            <pc:docMk/>
            <pc:sldMk cId="1340047370" sldId="2126"/>
            <ac:picMk id="9220" creationId="{00000000-0000-0000-0000-000000000000}"/>
          </ac:picMkLst>
        </pc:picChg>
      </pc:sldChg>
      <pc:sldChg chg="addSp delSp modSp add modNotesTx">
        <pc:chgData name="Jonathan Brawn" userId="f8a3a16d-c5c7-4cf6-bee1-91fd6e035a71" providerId="ADAL" clId="{079189BB-E981-4716-8908-2CD1A99DC2F9}" dt="2019-04-09T18:56:59.317" v="292" actId="1076"/>
        <pc:sldMkLst>
          <pc:docMk/>
          <pc:sldMk cId="1464289552" sldId="2127"/>
        </pc:sldMkLst>
        <pc:spChg chg="mod">
          <ac:chgData name="Jonathan Brawn" userId="f8a3a16d-c5c7-4cf6-bee1-91fd6e035a71" providerId="ADAL" clId="{079189BB-E981-4716-8908-2CD1A99DC2F9}" dt="2019-04-09T18:44:24.956" v="122" actId="20577"/>
          <ac:spMkLst>
            <pc:docMk/>
            <pc:sldMk cId="1464289552" sldId="2127"/>
            <ac:spMk id="3" creationId="{00000000-0000-0000-0000-000000000000}"/>
          </ac:spMkLst>
        </pc:spChg>
        <pc:spChg chg="mod">
          <ac:chgData name="Jonathan Brawn" userId="f8a3a16d-c5c7-4cf6-bee1-91fd6e035a71" providerId="ADAL" clId="{079189BB-E981-4716-8908-2CD1A99DC2F9}" dt="2019-04-09T18:54:47.559" v="249" actId="20577"/>
          <ac:spMkLst>
            <pc:docMk/>
            <pc:sldMk cId="1464289552" sldId="2127"/>
            <ac:spMk id="4" creationId="{00000000-0000-0000-0000-000000000000}"/>
          </ac:spMkLst>
        </pc:spChg>
        <pc:picChg chg="add mod">
          <ac:chgData name="Jonathan Brawn" userId="f8a3a16d-c5c7-4cf6-bee1-91fd6e035a71" providerId="ADAL" clId="{079189BB-E981-4716-8908-2CD1A99DC2F9}" dt="2019-04-09T18:56:59.317" v="292" actId="1076"/>
          <ac:picMkLst>
            <pc:docMk/>
            <pc:sldMk cId="1464289552" sldId="2127"/>
            <ac:picMk id="5" creationId="{14AEA494-B8C8-4C0E-B37C-A0C4FF3BF82C}"/>
          </ac:picMkLst>
        </pc:picChg>
        <pc:picChg chg="del">
          <ac:chgData name="Jonathan Brawn" userId="f8a3a16d-c5c7-4cf6-bee1-91fd6e035a71" providerId="ADAL" clId="{079189BB-E981-4716-8908-2CD1A99DC2F9}" dt="2019-04-09T18:44:55.336" v="173" actId="478"/>
          <ac:picMkLst>
            <pc:docMk/>
            <pc:sldMk cId="1464289552" sldId="2127"/>
            <ac:picMk id="6" creationId="{C9595C78-1DC4-4773-B6B3-64F098FC8648}"/>
          </ac:picMkLst>
        </pc:picChg>
      </pc:sldChg>
      <pc:sldChg chg="addSp modSp add modNotesTx">
        <pc:chgData name="Jonathan Brawn" userId="f8a3a16d-c5c7-4cf6-bee1-91fd6e035a71" providerId="ADAL" clId="{079189BB-E981-4716-8908-2CD1A99DC2F9}" dt="2019-04-09T19:00:23.822" v="421" actId="1036"/>
        <pc:sldMkLst>
          <pc:docMk/>
          <pc:sldMk cId="2323209812" sldId="2128"/>
        </pc:sldMkLst>
        <pc:spChg chg="mod">
          <ac:chgData name="Jonathan Brawn" userId="f8a3a16d-c5c7-4cf6-bee1-91fd6e035a71" providerId="ADAL" clId="{079189BB-E981-4716-8908-2CD1A99DC2F9}" dt="2019-04-09T18:45:02.171" v="176" actId="20577"/>
          <ac:spMkLst>
            <pc:docMk/>
            <pc:sldMk cId="2323209812" sldId="2128"/>
            <ac:spMk id="3" creationId="{00000000-0000-0000-0000-000000000000}"/>
          </ac:spMkLst>
        </pc:spChg>
        <pc:spChg chg="mod">
          <ac:chgData name="Jonathan Brawn" userId="f8a3a16d-c5c7-4cf6-bee1-91fd6e035a71" providerId="ADAL" clId="{079189BB-E981-4716-8908-2CD1A99DC2F9}" dt="2019-04-09T18:58:20.487" v="345" actId="20577"/>
          <ac:spMkLst>
            <pc:docMk/>
            <pc:sldMk cId="2323209812" sldId="2128"/>
            <ac:spMk id="4" creationId="{00000000-0000-0000-0000-000000000000}"/>
          </ac:spMkLst>
        </pc:spChg>
        <pc:picChg chg="add mod">
          <ac:chgData name="Jonathan Brawn" userId="f8a3a16d-c5c7-4cf6-bee1-91fd6e035a71" providerId="ADAL" clId="{079189BB-E981-4716-8908-2CD1A99DC2F9}" dt="2019-04-09T19:00:21.099" v="408" actId="14100"/>
          <ac:picMkLst>
            <pc:docMk/>
            <pc:sldMk cId="2323209812" sldId="2128"/>
            <ac:picMk id="5" creationId="{C03F776C-B855-47D2-821A-B85C2CFF5C3D}"/>
          </ac:picMkLst>
        </pc:picChg>
        <pc:picChg chg="mod">
          <ac:chgData name="Jonathan Brawn" userId="f8a3a16d-c5c7-4cf6-bee1-91fd6e035a71" providerId="ADAL" clId="{079189BB-E981-4716-8908-2CD1A99DC2F9}" dt="2019-04-09T19:00:23.822" v="421" actId="1036"/>
          <ac:picMkLst>
            <pc:docMk/>
            <pc:sldMk cId="2323209812" sldId="2128"/>
            <ac:picMk id="7" creationId="{8E328F96-03EB-4DBF-B4FB-E7C8F0FF5758}"/>
          </ac:picMkLst>
        </pc:picChg>
      </pc:sldChg>
      <pc:sldChg chg="addSp delSp modSp add modNotesTx">
        <pc:chgData name="Jonathan Brawn" userId="f8a3a16d-c5c7-4cf6-bee1-91fd6e035a71" providerId="ADAL" clId="{079189BB-E981-4716-8908-2CD1A99DC2F9}" dt="2019-04-09T19:11:40.523" v="767" actId="20577"/>
        <pc:sldMkLst>
          <pc:docMk/>
          <pc:sldMk cId="658038080" sldId="2129"/>
        </pc:sldMkLst>
        <pc:spChg chg="mod">
          <ac:chgData name="Jonathan Brawn" userId="f8a3a16d-c5c7-4cf6-bee1-91fd6e035a71" providerId="ADAL" clId="{079189BB-E981-4716-8908-2CD1A99DC2F9}" dt="2019-04-09T19:01:47.040" v="423" actId="20577"/>
          <ac:spMkLst>
            <pc:docMk/>
            <pc:sldMk cId="658038080" sldId="2129"/>
            <ac:spMk id="3" creationId="{00000000-0000-0000-0000-000000000000}"/>
          </ac:spMkLst>
        </pc:spChg>
        <pc:spChg chg="mod">
          <ac:chgData name="Jonathan Brawn" userId="f8a3a16d-c5c7-4cf6-bee1-91fd6e035a71" providerId="ADAL" clId="{079189BB-E981-4716-8908-2CD1A99DC2F9}" dt="2019-04-09T19:11:40.523" v="767" actId="20577"/>
          <ac:spMkLst>
            <pc:docMk/>
            <pc:sldMk cId="658038080" sldId="2129"/>
            <ac:spMk id="4" creationId="{00000000-0000-0000-0000-000000000000}"/>
          </ac:spMkLst>
        </pc:spChg>
        <pc:picChg chg="del">
          <ac:chgData name="Jonathan Brawn" userId="f8a3a16d-c5c7-4cf6-bee1-91fd6e035a71" providerId="ADAL" clId="{079189BB-E981-4716-8908-2CD1A99DC2F9}" dt="2019-04-09T18:47:12.002" v="229" actId="478"/>
          <ac:picMkLst>
            <pc:docMk/>
            <pc:sldMk cId="658038080" sldId="2129"/>
            <ac:picMk id="5" creationId="{00000000-0000-0000-0000-000000000000}"/>
          </ac:picMkLst>
        </pc:picChg>
        <pc:picChg chg="mod">
          <ac:chgData name="Jonathan Brawn" userId="f8a3a16d-c5c7-4cf6-bee1-91fd6e035a71" providerId="ADAL" clId="{079189BB-E981-4716-8908-2CD1A99DC2F9}" dt="2019-04-09T19:05:46.991" v="665" actId="1036"/>
          <ac:picMkLst>
            <pc:docMk/>
            <pc:sldMk cId="658038080" sldId="2129"/>
            <ac:picMk id="6" creationId="{7EC846F3-FF55-4AEA-BCBF-F43775E5E453}"/>
          </ac:picMkLst>
        </pc:picChg>
        <pc:picChg chg="add mod modCrop">
          <ac:chgData name="Jonathan Brawn" userId="f8a3a16d-c5c7-4cf6-bee1-91fd6e035a71" providerId="ADAL" clId="{079189BB-E981-4716-8908-2CD1A99DC2F9}" dt="2019-04-09T19:05:46.991" v="665" actId="1036"/>
          <ac:picMkLst>
            <pc:docMk/>
            <pc:sldMk cId="658038080" sldId="2129"/>
            <ac:picMk id="7" creationId="{9183F7D1-135D-464B-AC29-BC695D9D6CB2}"/>
          </ac:picMkLst>
        </pc:picChg>
      </pc:sldChg>
    </pc:docChg>
  </pc:docChgLst>
  <pc:docChgLst>
    <pc:chgData name="Jonathan Brawn" userId="f8a3a16d-c5c7-4cf6-bee1-91fd6e035a71" providerId="ADAL" clId="{012584AE-E67C-44A0-A5CA-C22B8AFB43D9}"/>
    <pc:docChg chg="addSld delSld modSld sldOrd">
      <pc:chgData name="Jonathan Brawn" userId="f8a3a16d-c5c7-4cf6-bee1-91fd6e035a71" providerId="ADAL" clId="{012584AE-E67C-44A0-A5CA-C22B8AFB43D9}" dt="2019-04-23T23:29:59.268" v="30"/>
      <pc:docMkLst>
        <pc:docMk/>
      </pc:docMkLst>
      <pc:sldChg chg="modSp">
        <pc:chgData name="Jonathan Brawn" userId="f8a3a16d-c5c7-4cf6-bee1-91fd6e035a71" providerId="ADAL" clId="{012584AE-E67C-44A0-A5CA-C22B8AFB43D9}" dt="2019-04-10T03:13:17.243" v="17" actId="20577"/>
        <pc:sldMkLst>
          <pc:docMk/>
          <pc:sldMk cId="392409449" sldId="489"/>
        </pc:sldMkLst>
        <pc:graphicFrameChg chg="modGraphic">
          <ac:chgData name="Jonathan Brawn" userId="f8a3a16d-c5c7-4cf6-bee1-91fd6e035a71" providerId="ADAL" clId="{012584AE-E67C-44A0-A5CA-C22B8AFB43D9}" dt="2019-04-10T03:12:42.545" v="1" actId="2165"/>
          <ac:graphicFrameMkLst>
            <pc:docMk/>
            <pc:sldMk cId="392409449" sldId="489"/>
            <ac:graphicFrameMk id="19" creationId="{00000000-0000-0000-0000-000000000000}"/>
          </ac:graphicFrameMkLst>
        </pc:graphicFrameChg>
        <pc:graphicFrameChg chg="modGraphic">
          <ac:chgData name="Jonathan Brawn" userId="f8a3a16d-c5c7-4cf6-bee1-91fd6e035a71" providerId="ADAL" clId="{012584AE-E67C-44A0-A5CA-C22B8AFB43D9}" dt="2019-04-10T03:13:17.243" v="17" actId="20577"/>
          <ac:graphicFrameMkLst>
            <pc:docMk/>
            <pc:sldMk cId="392409449" sldId="489"/>
            <ac:graphicFrameMk id="25" creationId="{00000000-0000-0000-0000-000000000000}"/>
          </ac:graphicFrameMkLst>
        </pc:graphicFrameChg>
      </pc:sldChg>
      <pc:sldChg chg="add">
        <pc:chgData name="Jonathan Brawn" userId="f8a3a16d-c5c7-4cf6-bee1-91fd6e035a71" providerId="ADAL" clId="{012584AE-E67C-44A0-A5CA-C22B8AFB43D9}" dt="2019-04-10T03:56:15.376" v="28"/>
        <pc:sldMkLst>
          <pc:docMk/>
          <pc:sldMk cId="1404973641" sldId="508"/>
        </pc:sldMkLst>
      </pc:sldChg>
      <pc:sldChg chg="modSp">
        <pc:chgData name="Jonathan Brawn" userId="f8a3a16d-c5c7-4cf6-bee1-91fd6e035a71" providerId="ADAL" clId="{012584AE-E67C-44A0-A5CA-C22B8AFB43D9}" dt="2019-04-10T03:55:19.216" v="21" actId="20577"/>
        <pc:sldMkLst>
          <pc:docMk/>
          <pc:sldMk cId="3920515947" sldId="519"/>
        </pc:sldMkLst>
        <pc:spChg chg="mod">
          <ac:chgData name="Jonathan Brawn" userId="f8a3a16d-c5c7-4cf6-bee1-91fd6e035a71" providerId="ADAL" clId="{012584AE-E67C-44A0-A5CA-C22B8AFB43D9}" dt="2019-04-10T03:55:19.216" v="21" actId="20577"/>
          <ac:spMkLst>
            <pc:docMk/>
            <pc:sldMk cId="3920515947" sldId="519"/>
            <ac:spMk id="7" creationId="{00000000-0000-0000-0000-000000000000}"/>
          </ac:spMkLst>
        </pc:spChg>
      </pc:sldChg>
      <pc:sldChg chg="addSp delSp modSp">
        <pc:chgData name="Jonathan Brawn" userId="f8a3a16d-c5c7-4cf6-bee1-91fd6e035a71" providerId="ADAL" clId="{012584AE-E67C-44A0-A5CA-C22B8AFB43D9}" dt="2019-04-10T03:55:22.904" v="23" actId="20577"/>
        <pc:sldMkLst>
          <pc:docMk/>
          <pc:sldMk cId="1138047579" sldId="520"/>
        </pc:sldMkLst>
        <pc:spChg chg="mod">
          <ac:chgData name="Jonathan Brawn" userId="f8a3a16d-c5c7-4cf6-bee1-91fd6e035a71" providerId="ADAL" clId="{012584AE-E67C-44A0-A5CA-C22B8AFB43D9}" dt="2019-04-10T03:55:22.904" v="23" actId="20577"/>
          <ac:spMkLst>
            <pc:docMk/>
            <pc:sldMk cId="1138047579" sldId="520"/>
            <ac:spMk id="7" creationId="{00000000-0000-0000-0000-000000000000}"/>
          </ac:spMkLst>
        </pc:spChg>
        <pc:picChg chg="add">
          <ac:chgData name="Jonathan Brawn" userId="f8a3a16d-c5c7-4cf6-bee1-91fd6e035a71" providerId="ADAL" clId="{012584AE-E67C-44A0-A5CA-C22B8AFB43D9}" dt="2019-04-10T03:55:05.491" v="19"/>
          <ac:picMkLst>
            <pc:docMk/>
            <pc:sldMk cId="1138047579" sldId="520"/>
            <ac:picMk id="5" creationId="{C39BC3E1-870C-4653-8B1E-3C3A1133FCC6}"/>
          </ac:picMkLst>
        </pc:picChg>
        <pc:picChg chg="del">
          <ac:chgData name="Jonathan Brawn" userId="f8a3a16d-c5c7-4cf6-bee1-91fd6e035a71" providerId="ADAL" clId="{012584AE-E67C-44A0-A5CA-C22B8AFB43D9}" dt="2019-04-10T03:55:01.925" v="18" actId="478"/>
          <ac:picMkLst>
            <pc:docMk/>
            <pc:sldMk cId="1138047579" sldId="520"/>
            <ac:picMk id="2050" creationId="{00000000-0000-0000-0000-000000000000}"/>
          </ac:picMkLst>
        </pc:picChg>
      </pc:sldChg>
      <pc:sldChg chg="modSp">
        <pc:chgData name="Jonathan Brawn" userId="f8a3a16d-c5c7-4cf6-bee1-91fd6e035a71" providerId="ADAL" clId="{012584AE-E67C-44A0-A5CA-C22B8AFB43D9}" dt="2019-04-10T03:55:27.369" v="25" actId="20577"/>
        <pc:sldMkLst>
          <pc:docMk/>
          <pc:sldMk cId="871891290" sldId="521"/>
        </pc:sldMkLst>
        <pc:spChg chg="mod">
          <ac:chgData name="Jonathan Brawn" userId="f8a3a16d-c5c7-4cf6-bee1-91fd6e035a71" providerId="ADAL" clId="{012584AE-E67C-44A0-A5CA-C22B8AFB43D9}" dt="2019-04-10T03:55:27.369" v="25" actId="20577"/>
          <ac:spMkLst>
            <pc:docMk/>
            <pc:sldMk cId="871891290" sldId="521"/>
            <ac:spMk id="7" creationId="{00000000-0000-0000-0000-000000000000}"/>
          </ac:spMkLst>
        </pc:spChg>
      </pc:sldChg>
      <pc:sldChg chg="ord">
        <pc:chgData name="Jonathan Brawn" userId="f8a3a16d-c5c7-4cf6-bee1-91fd6e035a71" providerId="ADAL" clId="{012584AE-E67C-44A0-A5CA-C22B8AFB43D9}" dt="2019-04-23T23:29:59.268" v="30"/>
        <pc:sldMkLst>
          <pc:docMk/>
          <pc:sldMk cId="3208937891" sldId="53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BEC33F4-DD00-4ACF-B023-CA23F1E9A9DC}" type="datetimeFigureOut">
              <a:rPr lang="en-US" smtClean="0"/>
              <a:pPr/>
              <a:t>9/17/2019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7198554-CF33-424A-A989-FFD09A323DAE}" type="slidenum">
              <a:rPr lang="en-US" smtClean="0"/>
              <a:pPr/>
              <a:t>‹#›</a:t>
            </a:fld>
            <a:endParaRPr lang="en-US"/>
          </a:p>
        </p:txBody>
      </p:sp>
    </p:spTree>
    <p:extLst>
      <p:ext uri="{BB962C8B-B14F-4D97-AF65-F5344CB8AC3E}">
        <p14:creationId xmlns:p14="http://schemas.microsoft.com/office/powerpoint/2010/main" val="3116842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CFCD5EB-74B8-3144-B3FC-4B481D391BC4}" type="datetimeFigureOut">
              <a:rPr lang="en-US" smtClean="0"/>
              <a:pPr/>
              <a:t>9/17/2019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0B8387E-CEEA-BD45-B4C1-216C42EAD120}" type="slidenum">
              <a:rPr lang="en-US" smtClean="0"/>
              <a:pPr/>
              <a:t>‹#›</a:t>
            </a:fld>
            <a:endParaRPr lang="en-US"/>
          </a:p>
        </p:txBody>
      </p:sp>
    </p:spTree>
    <p:extLst>
      <p:ext uri="{BB962C8B-B14F-4D97-AF65-F5344CB8AC3E}">
        <p14:creationId xmlns:p14="http://schemas.microsoft.com/office/powerpoint/2010/main" val="1096934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B8387E-CEEA-BD45-B4C1-216C42EAD120}" type="slidenum">
              <a:rPr lang="en-US" smtClean="0"/>
              <a:pPr/>
              <a:t>1</a:t>
            </a:fld>
            <a:endParaRPr lang="en-US"/>
          </a:p>
        </p:txBody>
      </p:sp>
    </p:spTree>
    <p:extLst>
      <p:ext uri="{BB962C8B-B14F-4D97-AF65-F5344CB8AC3E}">
        <p14:creationId xmlns:p14="http://schemas.microsoft.com/office/powerpoint/2010/main" val="3789031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B8387E-CEEA-BD45-B4C1-216C42EAD120}" type="slidenum">
              <a:rPr lang="en-US" smtClean="0"/>
              <a:pPr/>
              <a:t>6</a:t>
            </a:fld>
            <a:endParaRPr lang="en-US"/>
          </a:p>
        </p:txBody>
      </p:sp>
    </p:spTree>
    <p:extLst>
      <p:ext uri="{BB962C8B-B14F-4D97-AF65-F5344CB8AC3E}">
        <p14:creationId xmlns:p14="http://schemas.microsoft.com/office/powerpoint/2010/main" val="1323558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B8387E-CEEA-BD45-B4C1-216C42EAD120}" type="slidenum">
              <a:rPr lang="en-US" smtClean="0"/>
              <a:pPr/>
              <a:t>17</a:t>
            </a:fld>
            <a:endParaRPr lang="en-US"/>
          </a:p>
        </p:txBody>
      </p:sp>
    </p:spTree>
    <p:extLst>
      <p:ext uri="{BB962C8B-B14F-4D97-AF65-F5344CB8AC3E}">
        <p14:creationId xmlns:p14="http://schemas.microsoft.com/office/powerpoint/2010/main" val="888550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0980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20000"/>
              </a:spcBef>
              <a:spcAft>
                <a:spcPct val="0"/>
              </a:spcAft>
              <a:defRPr>
                <a:solidFill>
                  <a:schemeClr val="tx1"/>
                </a:solidFill>
                <a:latin typeface="Arial" charset="0"/>
              </a:defRPr>
            </a:lvl6pPr>
            <a:lvl7pPr marL="2971800" indent="-228600" algn="ctr" eaLnBrk="0" fontAlgn="base" hangingPunct="0">
              <a:spcBef>
                <a:spcPct val="20000"/>
              </a:spcBef>
              <a:spcAft>
                <a:spcPct val="0"/>
              </a:spcAft>
              <a:defRPr>
                <a:solidFill>
                  <a:schemeClr val="tx1"/>
                </a:solidFill>
                <a:latin typeface="Arial" charset="0"/>
              </a:defRPr>
            </a:lvl7pPr>
            <a:lvl8pPr marL="3429000" indent="-228600" algn="ctr" eaLnBrk="0" fontAlgn="base" hangingPunct="0">
              <a:spcBef>
                <a:spcPct val="20000"/>
              </a:spcBef>
              <a:spcAft>
                <a:spcPct val="0"/>
              </a:spcAft>
              <a:defRPr>
                <a:solidFill>
                  <a:schemeClr val="tx1"/>
                </a:solidFill>
                <a:latin typeface="Arial" charset="0"/>
              </a:defRPr>
            </a:lvl8pPr>
            <a:lvl9pPr marL="3886200" indent="-228600" algn="ctr" eaLnBrk="0" fontAlgn="base" hangingPunct="0">
              <a:spcBef>
                <a:spcPct val="20000"/>
              </a:spcBef>
              <a:spcAft>
                <a:spcPct val="0"/>
              </a:spcAft>
              <a:defRPr>
                <a:solidFill>
                  <a:schemeClr val="tx1"/>
                </a:solidFill>
                <a:latin typeface="Arial" charset="0"/>
              </a:defRPr>
            </a:lvl9pPr>
          </a:lstStyle>
          <a:p>
            <a:pPr eaLnBrk="1" hangingPunct="1"/>
            <a:fld id="{B5A3881E-C97D-417A-B8C6-C37314045760}" type="slidenum">
              <a:rPr lang="en-US" smtClean="0"/>
              <a:pPr eaLnBrk="1" hangingPunct="1"/>
              <a:t>25</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705105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20000"/>
              </a:spcBef>
              <a:spcAft>
                <a:spcPct val="0"/>
              </a:spcAft>
              <a:defRPr>
                <a:solidFill>
                  <a:schemeClr val="tx1"/>
                </a:solidFill>
                <a:latin typeface="Arial" charset="0"/>
              </a:defRPr>
            </a:lvl6pPr>
            <a:lvl7pPr marL="2971800" indent="-228600" algn="ctr" eaLnBrk="0" fontAlgn="base" hangingPunct="0">
              <a:spcBef>
                <a:spcPct val="20000"/>
              </a:spcBef>
              <a:spcAft>
                <a:spcPct val="0"/>
              </a:spcAft>
              <a:defRPr>
                <a:solidFill>
                  <a:schemeClr val="tx1"/>
                </a:solidFill>
                <a:latin typeface="Arial" charset="0"/>
              </a:defRPr>
            </a:lvl7pPr>
            <a:lvl8pPr marL="3429000" indent="-228600" algn="ctr" eaLnBrk="0" fontAlgn="base" hangingPunct="0">
              <a:spcBef>
                <a:spcPct val="20000"/>
              </a:spcBef>
              <a:spcAft>
                <a:spcPct val="0"/>
              </a:spcAft>
              <a:defRPr>
                <a:solidFill>
                  <a:schemeClr val="tx1"/>
                </a:solidFill>
                <a:latin typeface="Arial" charset="0"/>
              </a:defRPr>
            </a:lvl8pPr>
            <a:lvl9pPr marL="3886200" indent="-228600" algn="ctr" eaLnBrk="0" fontAlgn="base" hangingPunct="0">
              <a:spcBef>
                <a:spcPct val="20000"/>
              </a:spcBef>
              <a:spcAft>
                <a:spcPct val="0"/>
              </a:spcAft>
              <a:defRPr>
                <a:solidFill>
                  <a:schemeClr val="tx1"/>
                </a:solidFill>
                <a:latin typeface="Arial" charset="0"/>
              </a:defRPr>
            </a:lvl9pPr>
          </a:lstStyle>
          <a:p>
            <a:pPr eaLnBrk="1" hangingPunct="1"/>
            <a:fld id="{B5A3881E-C97D-417A-B8C6-C37314045760}" type="slidenum">
              <a:rPr lang="en-US" smtClean="0"/>
              <a:pPr eaLnBrk="1" hangingPunct="1"/>
              <a:t>26</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84304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a:solidFill>
            <a:schemeClr val="bg1">
              <a:lumMod val="95000"/>
            </a:schemeClr>
          </a:solidFill>
          <a:effectLst/>
        </p:spPr>
        <p:txBody>
          <a:bodyPr/>
          <a:lstStyle>
            <a:lvl1pPr>
              <a:defRPr sz="2000" b="0" i="0" baseline="0">
                <a:latin typeface="Century Gothic obyčejné"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a picture</a:t>
            </a:r>
          </a:p>
        </p:txBody>
      </p:sp>
      <p:grpSp>
        <p:nvGrpSpPr>
          <p:cNvPr id="7" name="Group 6"/>
          <p:cNvGrpSpPr/>
          <p:nvPr userDrawn="1"/>
        </p:nvGrpSpPr>
        <p:grpSpPr>
          <a:xfrm>
            <a:off x="-27028" y="3608311"/>
            <a:ext cx="5567216" cy="2009345"/>
            <a:chOff x="-38179" y="1042458"/>
            <a:chExt cx="5427754" cy="3088659"/>
          </a:xfrm>
        </p:grpSpPr>
        <p:sp>
          <p:nvSpPr>
            <p:cNvPr id="8" name="Rectangle 2"/>
            <p:cNvSpPr/>
            <p:nvPr/>
          </p:nvSpPr>
          <p:spPr>
            <a:xfrm flipV="1">
              <a:off x="2385664" y="1911968"/>
              <a:ext cx="2886506" cy="2209673"/>
            </a:xfrm>
            <a:custGeom>
              <a:avLst/>
              <a:gdLst>
                <a:gd name="connsiteX0" fmla="*/ 0 w 4026468"/>
                <a:gd name="connsiteY0" fmla="*/ 0 h 5143500"/>
                <a:gd name="connsiteX1" fmla="*/ 4026468 w 4026468"/>
                <a:gd name="connsiteY1" fmla="*/ 0 h 5143500"/>
                <a:gd name="connsiteX2" fmla="*/ 4026468 w 4026468"/>
                <a:gd name="connsiteY2" fmla="*/ 5143500 h 5143500"/>
                <a:gd name="connsiteX3" fmla="*/ 0 w 4026468"/>
                <a:gd name="connsiteY3" fmla="*/ 5143500 h 5143500"/>
                <a:gd name="connsiteX4" fmla="*/ 0 w 4026468"/>
                <a:gd name="connsiteY4" fmla="*/ 0 h 5143500"/>
                <a:gd name="connsiteX0" fmla="*/ 0 w 4026468"/>
                <a:gd name="connsiteY0" fmla="*/ 0 h 5143500"/>
                <a:gd name="connsiteX1" fmla="*/ 4026468 w 4026468"/>
                <a:gd name="connsiteY1" fmla="*/ 0 h 5143500"/>
                <a:gd name="connsiteX2" fmla="*/ 4026468 w 4026468"/>
                <a:gd name="connsiteY2" fmla="*/ 5143500 h 5143500"/>
                <a:gd name="connsiteX3" fmla="*/ 1270094 w 4026468"/>
                <a:gd name="connsiteY3" fmla="*/ 5143500 h 5143500"/>
                <a:gd name="connsiteX4" fmla="*/ 0 w 4026468"/>
                <a:gd name="connsiteY4" fmla="*/ 0 h 5143500"/>
                <a:gd name="connsiteX0" fmla="*/ 0 w 4026468"/>
                <a:gd name="connsiteY0" fmla="*/ 0 h 5157009"/>
                <a:gd name="connsiteX1" fmla="*/ 4026468 w 4026468"/>
                <a:gd name="connsiteY1" fmla="*/ 0 h 5157009"/>
                <a:gd name="connsiteX2" fmla="*/ 4026468 w 4026468"/>
                <a:gd name="connsiteY2" fmla="*/ 5143500 h 5157009"/>
                <a:gd name="connsiteX3" fmla="*/ 1202536 w 4026468"/>
                <a:gd name="connsiteY3" fmla="*/ 5157009 h 5157009"/>
                <a:gd name="connsiteX4" fmla="*/ 0 w 4026468"/>
                <a:gd name="connsiteY4" fmla="*/ 0 h 5157009"/>
                <a:gd name="connsiteX0" fmla="*/ 0 w 5242516"/>
                <a:gd name="connsiteY0" fmla="*/ 0 h 5157009"/>
                <a:gd name="connsiteX1" fmla="*/ 4026468 w 5242516"/>
                <a:gd name="connsiteY1" fmla="*/ 0 h 5157009"/>
                <a:gd name="connsiteX2" fmla="*/ 5242516 w 5242516"/>
                <a:gd name="connsiteY2" fmla="*/ 5143500 h 5157009"/>
                <a:gd name="connsiteX3" fmla="*/ 1202536 w 5242516"/>
                <a:gd name="connsiteY3" fmla="*/ 5157009 h 5157009"/>
                <a:gd name="connsiteX4" fmla="*/ 0 w 5242516"/>
                <a:gd name="connsiteY4" fmla="*/ 0 h 5157009"/>
                <a:gd name="connsiteX0" fmla="*/ 0 w 5323585"/>
                <a:gd name="connsiteY0" fmla="*/ 0 h 5157009"/>
                <a:gd name="connsiteX1" fmla="*/ 4026468 w 5323585"/>
                <a:gd name="connsiteY1" fmla="*/ 0 h 5157009"/>
                <a:gd name="connsiteX2" fmla="*/ 5323585 w 5323585"/>
                <a:gd name="connsiteY2" fmla="*/ 5157009 h 5157009"/>
                <a:gd name="connsiteX3" fmla="*/ 1202536 w 5323585"/>
                <a:gd name="connsiteY3" fmla="*/ 5157009 h 5157009"/>
                <a:gd name="connsiteX4" fmla="*/ 0 w 5323585"/>
                <a:gd name="connsiteY4" fmla="*/ 0 h 5157009"/>
                <a:gd name="connsiteX0" fmla="*/ 0 w 5472213"/>
                <a:gd name="connsiteY0" fmla="*/ 0 h 5157009"/>
                <a:gd name="connsiteX1" fmla="*/ 4026468 w 5472213"/>
                <a:gd name="connsiteY1" fmla="*/ 0 h 5157009"/>
                <a:gd name="connsiteX2" fmla="*/ 5472213 w 5472213"/>
                <a:gd name="connsiteY2" fmla="*/ 5157009 h 5157009"/>
                <a:gd name="connsiteX3" fmla="*/ 1202536 w 5472213"/>
                <a:gd name="connsiteY3" fmla="*/ 5157009 h 5157009"/>
                <a:gd name="connsiteX4" fmla="*/ 0 w 5472213"/>
                <a:gd name="connsiteY4" fmla="*/ 0 h 5157009"/>
                <a:gd name="connsiteX0" fmla="*/ 0 w 5242515"/>
                <a:gd name="connsiteY0" fmla="*/ 0 h 5170518"/>
                <a:gd name="connsiteX1" fmla="*/ 4026468 w 5242515"/>
                <a:gd name="connsiteY1" fmla="*/ 0 h 5170518"/>
                <a:gd name="connsiteX2" fmla="*/ 5242515 w 5242515"/>
                <a:gd name="connsiteY2" fmla="*/ 5170518 h 5170518"/>
                <a:gd name="connsiteX3" fmla="*/ 1202536 w 5242515"/>
                <a:gd name="connsiteY3" fmla="*/ 5157009 h 5170518"/>
                <a:gd name="connsiteX4" fmla="*/ 0 w 5242515"/>
                <a:gd name="connsiteY4" fmla="*/ 0 h 5170518"/>
                <a:gd name="connsiteX0" fmla="*/ 0 w 5242515"/>
                <a:gd name="connsiteY0" fmla="*/ 0 h 5170518"/>
                <a:gd name="connsiteX1" fmla="*/ 5235986 w 5242515"/>
                <a:gd name="connsiteY1" fmla="*/ 17784 h 5170518"/>
                <a:gd name="connsiteX2" fmla="*/ 5242515 w 5242515"/>
                <a:gd name="connsiteY2" fmla="*/ 5170518 h 5170518"/>
                <a:gd name="connsiteX3" fmla="*/ 1202536 w 5242515"/>
                <a:gd name="connsiteY3" fmla="*/ 5157009 h 5170518"/>
                <a:gd name="connsiteX4" fmla="*/ 0 w 5242515"/>
                <a:gd name="connsiteY4" fmla="*/ 0 h 5170518"/>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665475"/>
                <a:gd name="connsiteY0" fmla="*/ 0 h 5157009"/>
                <a:gd name="connsiteX1" fmla="*/ 5235986 w 6665475"/>
                <a:gd name="connsiteY1" fmla="*/ 17784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665475"/>
                <a:gd name="connsiteY0" fmla="*/ 0 h 5157009"/>
                <a:gd name="connsiteX1" fmla="*/ 5538366 w 6665475"/>
                <a:gd name="connsiteY1" fmla="*/ 0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736622"/>
                <a:gd name="connsiteY0" fmla="*/ 0 h 5157009"/>
                <a:gd name="connsiteX1" fmla="*/ 5538366 w 6736622"/>
                <a:gd name="connsiteY1" fmla="*/ 0 h 5157009"/>
                <a:gd name="connsiteX2" fmla="*/ 6736622 w 6736622"/>
                <a:gd name="connsiteY2" fmla="*/ 5152735 h 5157009"/>
                <a:gd name="connsiteX3" fmla="*/ 1202536 w 6736622"/>
                <a:gd name="connsiteY3" fmla="*/ 5157009 h 5157009"/>
                <a:gd name="connsiteX4" fmla="*/ 0 w 6736622"/>
                <a:gd name="connsiteY4" fmla="*/ 0 h 5157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6622" h="5157009">
                  <a:moveTo>
                    <a:pt x="0" y="0"/>
                  </a:moveTo>
                  <a:lnTo>
                    <a:pt x="5538366" y="0"/>
                  </a:lnTo>
                  <a:lnTo>
                    <a:pt x="6736622" y="5152735"/>
                  </a:lnTo>
                  <a:lnTo>
                    <a:pt x="1202536" y="5157009"/>
                  </a:lnTo>
                  <a:lnTo>
                    <a:pt x="0" y="0"/>
                  </a:lnTo>
                  <a:close/>
                </a:path>
              </a:pathLst>
            </a:custGeom>
            <a:solidFill>
              <a:srgbClr val="00A0CE"/>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b="0" i="0" dirty="0">
                <a:latin typeface="Century Gothic obyčejné" charset="0"/>
              </a:endParaRPr>
            </a:p>
          </p:txBody>
        </p:sp>
        <p:sp>
          <p:nvSpPr>
            <p:cNvPr id="9" name="Rectangle 2"/>
            <p:cNvSpPr/>
            <p:nvPr/>
          </p:nvSpPr>
          <p:spPr>
            <a:xfrm flipV="1">
              <a:off x="-38179" y="1042458"/>
              <a:ext cx="5427754" cy="3088659"/>
            </a:xfrm>
            <a:custGeom>
              <a:avLst/>
              <a:gdLst>
                <a:gd name="connsiteX0" fmla="*/ 0 w 4026468"/>
                <a:gd name="connsiteY0" fmla="*/ 0 h 5143500"/>
                <a:gd name="connsiteX1" fmla="*/ 4026468 w 4026468"/>
                <a:gd name="connsiteY1" fmla="*/ 0 h 5143500"/>
                <a:gd name="connsiteX2" fmla="*/ 4026468 w 4026468"/>
                <a:gd name="connsiteY2" fmla="*/ 5143500 h 5143500"/>
                <a:gd name="connsiteX3" fmla="*/ 0 w 4026468"/>
                <a:gd name="connsiteY3" fmla="*/ 5143500 h 5143500"/>
                <a:gd name="connsiteX4" fmla="*/ 0 w 4026468"/>
                <a:gd name="connsiteY4" fmla="*/ 0 h 5143500"/>
                <a:gd name="connsiteX0" fmla="*/ 0 w 4026468"/>
                <a:gd name="connsiteY0" fmla="*/ 0 h 5143500"/>
                <a:gd name="connsiteX1" fmla="*/ 4026468 w 4026468"/>
                <a:gd name="connsiteY1" fmla="*/ 0 h 5143500"/>
                <a:gd name="connsiteX2" fmla="*/ 4026468 w 4026468"/>
                <a:gd name="connsiteY2" fmla="*/ 5143500 h 5143500"/>
                <a:gd name="connsiteX3" fmla="*/ 1270094 w 4026468"/>
                <a:gd name="connsiteY3" fmla="*/ 5143500 h 5143500"/>
                <a:gd name="connsiteX4" fmla="*/ 0 w 4026468"/>
                <a:gd name="connsiteY4" fmla="*/ 0 h 5143500"/>
                <a:gd name="connsiteX0" fmla="*/ 0 w 4026468"/>
                <a:gd name="connsiteY0" fmla="*/ 0 h 5157009"/>
                <a:gd name="connsiteX1" fmla="*/ 4026468 w 4026468"/>
                <a:gd name="connsiteY1" fmla="*/ 0 h 5157009"/>
                <a:gd name="connsiteX2" fmla="*/ 4026468 w 4026468"/>
                <a:gd name="connsiteY2" fmla="*/ 5143500 h 5157009"/>
                <a:gd name="connsiteX3" fmla="*/ 1202536 w 4026468"/>
                <a:gd name="connsiteY3" fmla="*/ 5157009 h 5157009"/>
                <a:gd name="connsiteX4" fmla="*/ 0 w 4026468"/>
                <a:gd name="connsiteY4" fmla="*/ 0 h 5157009"/>
                <a:gd name="connsiteX0" fmla="*/ 0 w 5242516"/>
                <a:gd name="connsiteY0" fmla="*/ 0 h 5157009"/>
                <a:gd name="connsiteX1" fmla="*/ 4026468 w 5242516"/>
                <a:gd name="connsiteY1" fmla="*/ 0 h 5157009"/>
                <a:gd name="connsiteX2" fmla="*/ 5242516 w 5242516"/>
                <a:gd name="connsiteY2" fmla="*/ 5143500 h 5157009"/>
                <a:gd name="connsiteX3" fmla="*/ 1202536 w 5242516"/>
                <a:gd name="connsiteY3" fmla="*/ 5157009 h 5157009"/>
                <a:gd name="connsiteX4" fmla="*/ 0 w 5242516"/>
                <a:gd name="connsiteY4" fmla="*/ 0 h 5157009"/>
                <a:gd name="connsiteX0" fmla="*/ 0 w 5323585"/>
                <a:gd name="connsiteY0" fmla="*/ 0 h 5157009"/>
                <a:gd name="connsiteX1" fmla="*/ 4026468 w 5323585"/>
                <a:gd name="connsiteY1" fmla="*/ 0 h 5157009"/>
                <a:gd name="connsiteX2" fmla="*/ 5323585 w 5323585"/>
                <a:gd name="connsiteY2" fmla="*/ 5157009 h 5157009"/>
                <a:gd name="connsiteX3" fmla="*/ 1202536 w 5323585"/>
                <a:gd name="connsiteY3" fmla="*/ 5157009 h 5157009"/>
                <a:gd name="connsiteX4" fmla="*/ 0 w 5323585"/>
                <a:gd name="connsiteY4" fmla="*/ 0 h 5157009"/>
                <a:gd name="connsiteX0" fmla="*/ 0 w 5472213"/>
                <a:gd name="connsiteY0" fmla="*/ 0 h 5157009"/>
                <a:gd name="connsiteX1" fmla="*/ 4026468 w 5472213"/>
                <a:gd name="connsiteY1" fmla="*/ 0 h 5157009"/>
                <a:gd name="connsiteX2" fmla="*/ 5472213 w 5472213"/>
                <a:gd name="connsiteY2" fmla="*/ 5157009 h 5157009"/>
                <a:gd name="connsiteX3" fmla="*/ 1202536 w 5472213"/>
                <a:gd name="connsiteY3" fmla="*/ 5157009 h 5157009"/>
                <a:gd name="connsiteX4" fmla="*/ 0 w 5472213"/>
                <a:gd name="connsiteY4" fmla="*/ 0 h 5157009"/>
                <a:gd name="connsiteX0" fmla="*/ 0 w 5242515"/>
                <a:gd name="connsiteY0" fmla="*/ 0 h 5170518"/>
                <a:gd name="connsiteX1" fmla="*/ 4026468 w 5242515"/>
                <a:gd name="connsiteY1" fmla="*/ 0 h 5170518"/>
                <a:gd name="connsiteX2" fmla="*/ 5242515 w 5242515"/>
                <a:gd name="connsiteY2" fmla="*/ 5170518 h 5170518"/>
                <a:gd name="connsiteX3" fmla="*/ 1202536 w 5242515"/>
                <a:gd name="connsiteY3" fmla="*/ 5157009 h 5170518"/>
                <a:gd name="connsiteX4" fmla="*/ 0 w 5242515"/>
                <a:gd name="connsiteY4" fmla="*/ 0 h 5170518"/>
                <a:gd name="connsiteX0" fmla="*/ 0 w 5242515"/>
                <a:gd name="connsiteY0" fmla="*/ 0 h 5170518"/>
                <a:gd name="connsiteX1" fmla="*/ 5235986 w 5242515"/>
                <a:gd name="connsiteY1" fmla="*/ 17784 h 5170518"/>
                <a:gd name="connsiteX2" fmla="*/ 5242515 w 5242515"/>
                <a:gd name="connsiteY2" fmla="*/ 5170518 h 5170518"/>
                <a:gd name="connsiteX3" fmla="*/ 1202536 w 5242515"/>
                <a:gd name="connsiteY3" fmla="*/ 5157009 h 5170518"/>
                <a:gd name="connsiteX4" fmla="*/ 0 w 5242515"/>
                <a:gd name="connsiteY4" fmla="*/ 0 h 5170518"/>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665475"/>
                <a:gd name="connsiteY0" fmla="*/ 0 h 5157009"/>
                <a:gd name="connsiteX1" fmla="*/ 5235986 w 6665475"/>
                <a:gd name="connsiteY1" fmla="*/ 17784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665475"/>
                <a:gd name="connsiteY0" fmla="*/ 0 h 5157009"/>
                <a:gd name="connsiteX1" fmla="*/ 5538366 w 6665475"/>
                <a:gd name="connsiteY1" fmla="*/ 0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736622"/>
                <a:gd name="connsiteY0" fmla="*/ 0 h 5157009"/>
                <a:gd name="connsiteX1" fmla="*/ 5538366 w 6736622"/>
                <a:gd name="connsiteY1" fmla="*/ 0 h 5157009"/>
                <a:gd name="connsiteX2" fmla="*/ 6736622 w 6736622"/>
                <a:gd name="connsiteY2" fmla="*/ 5152735 h 5157009"/>
                <a:gd name="connsiteX3" fmla="*/ 1202536 w 6736622"/>
                <a:gd name="connsiteY3" fmla="*/ 5157009 h 5157009"/>
                <a:gd name="connsiteX4" fmla="*/ 0 w 6736622"/>
                <a:gd name="connsiteY4" fmla="*/ 0 h 5157009"/>
                <a:gd name="connsiteX0" fmla="*/ 2346254 w 9082876"/>
                <a:gd name="connsiteY0" fmla="*/ 0 h 5168604"/>
                <a:gd name="connsiteX1" fmla="*/ 7884620 w 9082876"/>
                <a:gd name="connsiteY1" fmla="*/ 0 h 5168604"/>
                <a:gd name="connsiteX2" fmla="*/ 9082876 w 9082876"/>
                <a:gd name="connsiteY2" fmla="*/ 5152735 h 5168604"/>
                <a:gd name="connsiteX3" fmla="*/ 0 w 9082876"/>
                <a:gd name="connsiteY3" fmla="*/ 5168604 h 5168604"/>
                <a:gd name="connsiteX4" fmla="*/ 2346254 w 9082876"/>
                <a:gd name="connsiteY4" fmla="*/ 0 h 5168604"/>
                <a:gd name="connsiteX0" fmla="*/ 26783 w 9082876"/>
                <a:gd name="connsiteY0" fmla="*/ 11596 h 5168604"/>
                <a:gd name="connsiteX1" fmla="*/ 7884620 w 9082876"/>
                <a:gd name="connsiteY1" fmla="*/ 0 h 5168604"/>
                <a:gd name="connsiteX2" fmla="*/ 9082876 w 9082876"/>
                <a:gd name="connsiteY2" fmla="*/ 5152735 h 5168604"/>
                <a:gd name="connsiteX3" fmla="*/ 0 w 9082876"/>
                <a:gd name="connsiteY3" fmla="*/ 5168604 h 5168604"/>
                <a:gd name="connsiteX4" fmla="*/ 26783 w 9082876"/>
                <a:gd name="connsiteY4" fmla="*/ 11596 h 5168604"/>
                <a:gd name="connsiteX0" fmla="*/ 119562 w 9082876"/>
                <a:gd name="connsiteY0" fmla="*/ 69575 h 5168604"/>
                <a:gd name="connsiteX1" fmla="*/ 7884620 w 9082876"/>
                <a:gd name="connsiteY1" fmla="*/ 0 h 5168604"/>
                <a:gd name="connsiteX2" fmla="*/ 9082876 w 9082876"/>
                <a:gd name="connsiteY2" fmla="*/ 5152735 h 5168604"/>
                <a:gd name="connsiteX3" fmla="*/ 0 w 9082876"/>
                <a:gd name="connsiteY3" fmla="*/ 5168604 h 5168604"/>
                <a:gd name="connsiteX4" fmla="*/ 119562 w 9082876"/>
                <a:gd name="connsiteY4" fmla="*/ 69575 h 5168604"/>
                <a:gd name="connsiteX0" fmla="*/ 15186 w 9082876"/>
                <a:gd name="connsiteY0" fmla="*/ 11596 h 5168604"/>
                <a:gd name="connsiteX1" fmla="*/ 7884620 w 9082876"/>
                <a:gd name="connsiteY1" fmla="*/ 0 h 5168604"/>
                <a:gd name="connsiteX2" fmla="*/ 9082876 w 9082876"/>
                <a:gd name="connsiteY2" fmla="*/ 5152735 h 5168604"/>
                <a:gd name="connsiteX3" fmla="*/ 0 w 9082876"/>
                <a:gd name="connsiteY3" fmla="*/ 5168604 h 5168604"/>
                <a:gd name="connsiteX4" fmla="*/ 15186 w 9082876"/>
                <a:gd name="connsiteY4" fmla="*/ 11596 h 5168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2876" h="5168604">
                  <a:moveTo>
                    <a:pt x="15186" y="11596"/>
                  </a:moveTo>
                  <a:lnTo>
                    <a:pt x="7884620" y="0"/>
                  </a:lnTo>
                  <a:lnTo>
                    <a:pt x="9082876" y="5152735"/>
                  </a:lnTo>
                  <a:lnTo>
                    <a:pt x="0" y="5168604"/>
                  </a:lnTo>
                  <a:lnTo>
                    <a:pt x="15186" y="11596"/>
                  </a:ln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b="0" i="0" dirty="0">
                <a:latin typeface="Century Gothic obyčejné" charset="0"/>
              </a:endParaRPr>
            </a:p>
          </p:txBody>
        </p:sp>
      </p:grpSp>
      <p:sp>
        <p:nvSpPr>
          <p:cNvPr id="12" name="Text Placeholder 11"/>
          <p:cNvSpPr>
            <a:spLocks noGrp="1"/>
          </p:cNvSpPr>
          <p:nvPr>
            <p:ph type="body" sz="quarter" idx="11" hasCustomPrompt="1"/>
          </p:nvPr>
        </p:nvSpPr>
        <p:spPr>
          <a:xfrm>
            <a:off x="382403" y="3650842"/>
            <a:ext cx="3754438" cy="751039"/>
          </a:xfrm>
          <a:prstGeom prst="rect">
            <a:avLst/>
          </a:prstGeom>
        </p:spPr>
        <p:txBody>
          <a:bodyPr/>
          <a:lstStyle>
            <a:lvl1pPr marL="0" indent="0">
              <a:buNone/>
              <a:defRPr sz="4400">
                <a:solidFill>
                  <a:srgbClr val="00A1CE"/>
                </a:solidFill>
                <a:latin typeface="Century Gothic" panose="020B0502020202020204" pitchFamily="34" charset="0"/>
              </a:defRPr>
            </a:lvl1pPr>
            <a:lvl2pPr>
              <a:defRPr>
                <a:solidFill>
                  <a:srgbClr val="00A1CE"/>
                </a:solidFill>
              </a:defRPr>
            </a:lvl2pPr>
            <a:lvl3pPr>
              <a:defRPr>
                <a:solidFill>
                  <a:srgbClr val="00A1CE"/>
                </a:solidFill>
              </a:defRPr>
            </a:lvl3pPr>
            <a:lvl4pPr>
              <a:defRPr>
                <a:solidFill>
                  <a:srgbClr val="00A1CE"/>
                </a:solidFill>
              </a:defRPr>
            </a:lvl4pPr>
            <a:lvl5pPr marL="1828800" indent="0" algn="l">
              <a:buNone/>
              <a:defRPr>
                <a:solidFill>
                  <a:srgbClr val="00A1CE"/>
                </a:solidFill>
              </a:defRPr>
            </a:lvl5pPr>
          </a:lstStyle>
          <a:p>
            <a:pPr lvl="0"/>
            <a:r>
              <a:rPr lang="en-US" dirty="0"/>
              <a:t>Title</a:t>
            </a:r>
          </a:p>
        </p:txBody>
      </p:sp>
      <p:sp>
        <p:nvSpPr>
          <p:cNvPr id="14" name="Text Placeholder 13"/>
          <p:cNvSpPr>
            <a:spLocks noGrp="1"/>
          </p:cNvSpPr>
          <p:nvPr>
            <p:ph type="body" sz="quarter" idx="12"/>
          </p:nvPr>
        </p:nvSpPr>
        <p:spPr>
          <a:xfrm>
            <a:off x="382983" y="4400615"/>
            <a:ext cx="3753858" cy="1138238"/>
          </a:xfrm>
          <a:prstGeom prst="rect">
            <a:avLst/>
          </a:prstGeom>
        </p:spPr>
        <p:txBody>
          <a:bodyPr/>
          <a:lstStyle>
            <a:lvl1pPr marL="0" indent="0">
              <a:buNone/>
              <a:defRPr>
                <a:solidFill>
                  <a:schemeClr val="bg1"/>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a:t>
            </a:r>
          </a:p>
        </p:txBody>
      </p:sp>
    </p:spTree>
    <p:extLst>
      <p:ext uri="{BB962C8B-B14F-4D97-AF65-F5344CB8AC3E}">
        <p14:creationId xmlns:p14="http://schemas.microsoft.com/office/powerpoint/2010/main" val="1166291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7395148" y="0"/>
            <a:ext cx="4796852" cy="6858000"/>
          </a:xfrm>
          <a:custGeom>
            <a:avLst/>
            <a:gdLst>
              <a:gd name="connsiteX0" fmla="*/ 0 w 3132944"/>
              <a:gd name="connsiteY0" fmla="*/ 0 h 6858000"/>
              <a:gd name="connsiteX1" fmla="*/ 3132944 w 3132944"/>
              <a:gd name="connsiteY1" fmla="*/ 0 h 6858000"/>
              <a:gd name="connsiteX2" fmla="*/ 3132944 w 3132944"/>
              <a:gd name="connsiteY2" fmla="*/ 6858000 h 6858000"/>
              <a:gd name="connsiteX3" fmla="*/ 0 w 3132944"/>
              <a:gd name="connsiteY3" fmla="*/ 6858000 h 6858000"/>
              <a:gd name="connsiteX4" fmla="*/ 0 w 3132944"/>
              <a:gd name="connsiteY4" fmla="*/ 0 h 6858000"/>
              <a:gd name="connsiteX0" fmla="*/ 1663908 w 4796852"/>
              <a:gd name="connsiteY0" fmla="*/ 0 h 6858000"/>
              <a:gd name="connsiteX1" fmla="*/ 4796852 w 4796852"/>
              <a:gd name="connsiteY1" fmla="*/ 0 h 6858000"/>
              <a:gd name="connsiteX2" fmla="*/ 4796852 w 4796852"/>
              <a:gd name="connsiteY2" fmla="*/ 6858000 h 6858000"/>
              <a:gd name="connsiteX3" fmla="*/ 0 w 4796852"/>
              <a:gd name="connsiteY3" fmla="*/ 6858000 h 6858000"/>
              <a:gd name="connsiteX4" fmla="*/ 1663908 w 479685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6852" h="6858000">
                <a:moveTo>
                  <a:pt x="1663908" y="0"/>
                </a:moveTo>
                <a:lnTo>
                  <a:pt x="4796852" y="0"/>
                </a:lnTo>
                <a:lnTo>
                  <a:pt x="4796852" y="6858000"/>
                </a:lnTo>
                <a:lnTo>
                  <a:pt x="0" y="6858000"/>
                </a:lnTo>
                <a:lnTo>
                  <a:pt x="1663908" y="0"/>
                </a:lnTo>
                <a:close/>
              </a:path>
            </a:pathLst>
          </a:custGeom>
          <a:solidFill>
            <a:schemeClr val="bg1">
              <a:lumMod val="95000"/>
            </a:schemeClr>
          </a:solidFill>
          <a:ln>
            <a:noFill/>
          </a:ln>
        </p:spPr>
        <p:txBody>
          <a:bodyPr/>
          <a:lstStyle>
            <a:lvl1pPr marL="0" indent="0" algn="r">
              <a:buNone/>
              <a:defRPr sz="1800">
                <a:solidFill>
                  <a:schemeClr val="bg1">
                    <a:lumMod val="75000"/>
                  </a:schemeClr>
                </a:solidFill>
              </a:defRPr>
            </a:lvl1pPr>
          </a:lstStyle>
          <a:p>
            <a:endParaRPr lang="en-US" dirty="0"/>
          </a:p>
        </p:txBody>
      </p:sp>
      <p:sp>
        <p:nvSpPr>
          <p:cNvPr id="5" name="Title 13"/>
          <p:cNvSpPr>
            <a:spLocks noGrp="1"/>
          </p:cNvSpPr>
          <p:nvPr>
            <p:ph type="title" hasCustomPrompt="1"/>
          </p:nvPr>
        </p:nvSpPr>
        <p:spPr>
          <a:xfrm>
            <a:off x="394448" y="756029"/>
            <a:ext cx="3284418" cy="449316"/>
          </a:xfrm>
          <a:prstGeom prst="rect">
            <a:avLst/>
          </a:prstGeom>
        </p:spPr>
        <p:txBody>
          <a:bodyPr/>
          <a:lstStyle>
            <a:lvl1pPr>
              <a:defRPr sz="2800">
                <a:solidFill>
                  <a:srgbClr val="00A1CE"/>
                </a:solidFill>
                <a:latin typeface="+mj-lt"/>
                <a:ea typeface="Samsung Sharp Sans Medium" charset="0"/>
                <a:cs typeface="Samsung Sharp Sans Medium" charset="0"/>
              </a:defRPr>
            </a:lvl1pPr>
          </a:lstStyle>
          <a:p>
            <a:r>
              <a:rPr lang="en-US" dirty="0"/>
              <a:t>Click to edit Title</a:t>
            </a:r>
          </a:p>
        </p:txBody>
      </p:sp>
      <p:sp>
        <p:nvSpPr>
          <p:cNvPr id="6" name="Text Placeholder 16"/>
          <p:cNvSpPr>
            <a:spLocks noGrp="1"/>
          </p:cNvSpPr>
          <p:nvPr>
            <p:ph type="body" sz="quarter" idx="10"/>
          </p:nvPr>
        </p:nvSpPr>
        <p:spPr>
          <a:xfrm>
            <a:off x="394447" y="1205345"/>
            <a:ext cx="3284419" cy="3558041"/>
          </a:xfrm>
          <a:prstGeom prst="rect">
            <a:avLst/>
          </a:prstGeom>
        </p:spPr>
        <p:txBody>
          <a:bodyPr/>
          <a:lstStyle>
            <a:lvl1pPr marL="0" indent="0">
              <a:buNone/>
              <a:defRPr sz="2400">
                <a:solidFill>
                  <a:schemeClr val="bg1"/>
                </a:solidFill>
                <a:latin typeface="+mj-lt"/>
                <a:ea typeface="Samsung Sharp Sans Medium" charset="0"/>
                <a:cs typeface="Samsung Sharp Sans Medium"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a:t>
            </a:r>
          </a:p>
        </p:txBody>
      </p:sp>
      <p:sp>
        <p:nvSpPr>
          <p:cNvPr id="7" name="Content Placeholder 2"/>
          <p:cNvSpPr>
            <a:spLocks noGrp="1"/>
          </p:cNvSpPr>
          <p:nvPr>
            <p:ph sz="quarter" idx="12"/>
          </p:nvPr>
        </p:nvSpPr>
        <p:spPr>
          <a:xfrm>
            <a:off x="4646414" y="1205345"/>
            <a:ext cx="2748733" cy="4972171"/>
          </a:xfrm>
          <a:prstGeom prst="rect">
            <a:avLst/>
          </a:prstGeom>
        </p:spPr>
        <p:txBody>
          <a:bodyPr/>
          <a:lstStyle>
            <a:lvl1pPr>
              <a:defRPr sz="2400"/>
            </a:lvl1pPr>
          </a:lstStyle>
          <a:p>
            <a:pPr lvl="0"/>
            <a:r>
              <a:rPr lang="en-US" dirty="0"/>
              <a:t>Click to edit</a:t>
            </a:r>
          </a:p>
        </p:txBody>
      </p:sp>
      <p:sp>
        <p:nvSpPr>
          <p:cNvPr id="2" name="Footer Placeholder 1"/>
          <p:cNvSpPr>
            <a:spLocks noGrp="1"/>
          </p:cNvSpPr>
          <p:nvPr>
            <p:ph type="ftr" sz="quarter" idx="13"/>
          </p:nvPr>
        </p:nvSpPr>
        <p:spPr/>
        <p:txBody>
          <a:bodyPr/>
          <a:lstStyle/>
          <a:p>
            <a:r>
              <a:rPr lang="en-US"/>
              <a:t>SEA - Confidential</a:t>
            </a:r>
            <a:endParaRPr lang="en-US" dirty="0"/>
          </a:p>
        </p:txBody>
      </p:sp>
    </p:spTree>
    <p:extLst>
      <p:ext uri="{BB962C8B-B14F-4D97-AF65-F5344CB8AC3E}">
        <p14:creationId xmlns:p14="http://schemas.microsoft.com/office/powerpoint/2010/main" val="669274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8984105" y="0"/>
            <a:ext cx="3211954" cy="6869814"/>
          </a:xfrm>
          <a:custGeom>
            <a:avLst/>
            <a:gdLst>
              <a:gd name="connsiteX0" fmla="*/ 0 w 3132944"/>
              <a:gd name="connsiteY0" fmla="*/ 0 h 6858000"/>
              <a:gd name="connsiteX1" fmla="*/ 3132944 w 3132944"/>
              <a:gd name="connsiteY1" fmla="*/ 0 h 6858000"/>
              <a:gd name="connsiteX2" fmla="*/ 3132944 w 3132944"/>
              <a:gd name="connsiteY2" fmla="*/ 6858000 h 6858000"/>
              <a:gd name="connsiteX3" fmla="*/ 0 w 3132944"/>
              <a:gd name="connsiteY3" fmla="*/ 6858000 h 6858000"/>
              <a:gd name="connsiteX4" fmla="*/ 0 w 3132944"/>
              <a:gd name="connsiteY4" fmla="*/ 0 h 6858000"/>
              <a:gd name="connsiteX0" fmla="*/ 1663908 w 4796852"/>
              <a:gd name="connsiteY0" fmla="*/ 0 h 6858000"/>
              <a:gd name="connsiteX1" fmla="*/ 4796852 w 4796852"/>
              <a:gd name="connsiteY1" fmla="*/ 0 h 6858000"/>
              <a:gd name="connsiteX2" fmla="*/ 4796852 w 4796852"/>
              <a:gd name="connsiteY2" fmla="*/ 6858000 h 6858000"/>
              <a:gd name="connsiteX3" fmla="*/ 0 w 4796852"/>
              <a:gd name="connsiteY3" fmla="*/ 6858000 h 6858000"/>
              <a:gd name="connsiteX4" fmla="*/ 1663908 w 4796852"/>
              <a:gd name="connsiteY4" fmla="*/ 0 h 6858000"/>
              <a:gd name="connsiteX0" fmla="*/ 1663908 w 4796852"/>
              <a:gd name="connsiteY0" fmla="*/ 14990 h 6872990"/>
              <a:gd name="connsiteX1" fmla="*/ 3327816 w 4796852"/>
              <a:gd name="connsiteY1" fmla="*/ 0 h 6872990"/>
              <a:gd name="connsiteX2" fmla="*/ 4796852 w 4796852"/>
              <a:gd name="connsiteY2" fmla="*/ 6872990 h 6872990"/>
              <a:gd name="connsiteX3" fmla="*/ 0 w 4796852"/>
              <a:gd name="connsiteY3" fmla="*/ 6872990 h 6872990"/>
              <a:gd name="connsiteX4" fmla="*/ 1663908 w 4796852"/>
              <a:gd name="connsiteY4" fmla="*/ 14990 h 6872990"/>
              <a:gd name="connsiteX0" fmla="*/ 1663908 w 4796852"/>
              <a:gd name="connsiteY0" fmla="*/ 0 h 6858000"/>
              <a:gd name="connsiteX1" fmla="*/ 2578308 w 4796852"/>
              <a:gd name="connsiteY1" fmla="*/ 0 h 6858000"/>
              <a:gd name="connsiteX2" fmla="*/ 4796852 w 4796852"/>
              <a:gd name="connsiteY2" fmla="*/ 6858000 h 6858000"/>
              <a:gd name="connsiteX3" fmla="*/ 0 w 4796852"/>
              <a:gd name="connsiteY3" fmla="*/ 6858000 h 6858000"/>
              <a:gd name="connsiteX4" fmla="*/ 1663908 w 4796852"/>
              <a:gd name="connsiteY4" fmla="*/ 0 h 6858000"/>
              <a:gd name="connsiteX0" fmla="*/ 1663908 w 4796852"/>
              <a:gd name="connsiteY0" fmla="*/ 0 h 6858000"/>
              <a:gd name="connsiteX1" fmla="*/ 3192905 w 4796852"/>
              <a:gd name="connsiteY1" fmla="*/ 14990 h 6858000"/>
              <a:gd name="connsiteX2" fmla="*/ 4796852 w 4796852"/>
              <a:gd name="connsiteY2" fmla="*/ 6858000 h 6858000"/>
              <a:gd name="connsiteX3" fmla="*/ 0 w 4796852"/>
              <a:gd name="connsiteY3" fmla="*/ 6858000 h 6858000"/>
              <a:gd name="connsiteX4" fmla="*/ 1663908 w 4796852"/>
              <a:gd name="connsiteY4" fmla="*/ 0 h 6858000"/>
              <a:gd name="connsiteX0" fmla="*/ 1663908 w 3567659"/>
              <a:gd name="connsiteY0" fmla="*/ 0 h 6858000"/>
              <a:gd name="connsiteX1" fmla="*/ 3192905 w 3567659"/>
              <a:gd name="connsiteY1" fmla="*/ 14990 h 6858000"/>
              <a:gd name="connsiteX2" fmla="*/ 3567659 w 3567659"/>
              <a:gd name="connsiteY2" fmla="*/ 6858000 h 6858000"/>
              <a:gd name="connsiteX3" fmla="*/ 0 w 3567659"/>
              <a:gd name="connsiteY3" fmla="*/ 6858000 h 6858000"/>
              <a:gd name="connsiteX4" fmla="*/ 1663908 w 3567659"/>
              <a:gd name="connsiteY4" fmla="*/ 0 h 6858000"/>
              <a:gd name="connsiteX0" fmla="*/ 1663908 w 3192905"/>
              <a:gd name="connsiteY0" fmla="*/ 0 h 6858000"/>
              <a:gd name="connsiteX1" fmla="*/ 3192905 w 3192905"/>
              <a:gd name="connsiteY1" fmla="*/ 14990 h 6858000"/>
              <a:gd name="connsiteX2" fmla="*/ 3132944 w 3192905"/>
              <a:gd name="connsiteY2" fmla="*/ 6858000 h 6858000"/>
              <a:gd name="connsiteX3" fmla="*/ 0 w 3192905"/>
              <a:gd name="connsiteY3" fmla="*/ 6858000 h 6858000"/>
              <a:gd name="connsiteX4" fmla="*/ 1663908 w 3192905"/>
              <a:gd name="connsiteY4" fmla="*/ 0 h 6858000"/>
              <a:gd name="connsiteX0" fmla="*/ 1663908 w 3222885"/>
              <a:gd name="connsiteY0" fmla="*/ 0 h 6858000"/>
              <a:gd name="connsiteX1" fmla="*/ 3192905 w 3222885"/>
              <a:gd name="connsiteY1" fmla="*/ 14990 h 6858000"/>
              <a:gd name="connsiteX2" fmla="*/ 3222885 w 3222885"/>
              <a:gd name="connsiteY2" fmla="*/ 6858000 h 6858000"/>
              <a:gd name="connsiteX3" fmla="*/ 0 w 3222885"/>
              <a:gd name="connsiteY3" fmla="*/ 6858000 h 6858000"/>
              <a:gd name="connsiteX4" fmla="*/ 1663908 w 3222885"/>
              <a:gd name="connsiteY4" fmla="*/ 0 h 6858000"/>
              <a:gd name="connsiteX0" fmla="*/ 1663908 w 3192905"/>
              <a:gd name="connsiteY0" fmla="*/ 0 h 6872990"/>
              <a:gd name="connsiteX1" fmla="*/ 3192905 w 3192905"/>
              <a:gd name="connsiteY1" fmla="*/ 14990 h 6872990"/>
              <a:gd name="connsiteX2" fmla="*/ 3192904 w 3192905"/>
              <a:gd name="connsiteY2" fmla="*/ 6872990 h 6872990"/>
              <a:gd name="connsiteX3" fmla="*/ 0 w 3192905"/>
              <a:gd name="connsiteY3" fmla="*/ 6858000 h 6872990"/>
              <a:gd name="connsiteX4" fmla="*/ 1663908 w 3192905"/>
              <a:gd name="connsiteY4" fmla="*/ 0 h 6872990"/>
              <a:gd name="connsiteX0" fmla="*/ 1663908 w 3208780"/>
              <a:gd name="connsiteY0" fmla="*/ 885 h 6873875"/>
              <a:gd name="connsiteX1" fmla="*/ 3208780 w 3208780"/>
              <a:gd name="connsiteY1" fmla="*/ 0 h 6873875"/>
              <a:gd name="connsiteX2" fmla="*/ 3192904 w 3208780"/>
              <a:gd name="connsiteY2" fmla="*/ 6873875 h 6873875"/>
              <a:gd name="connsiteX3" fmla="*/ 0 w 3208780"/>
              <a:gd name="connsiteY3" fmla="*/ 6858885 h 6873875"/>
              <a:gd name="connsiteX4" fmla="*/ 1663908 w 3208780"/>
              <a:gd name="connsiteY4" fmla="*/ 885 h 6873875"/>
              <a:gd name="connsiteX0" fmla="*/ 1663908 w 3211954"/>
              <a:gd name="connsiteY0" fmla="*/ 885 h 6870700"/>
              <a:gd name="connsiteX1" fmla="*/ 3208780 w 3211954"/>
              <a:gd name="connsiteY1" fmla="*/ 0 h 6870700"/>
              <a:gd name="connsiteX2" fmla="*/ 3211954 w 3211954"/>
              <a:gd name="connsiteY2" fmla="*/ 6870700 h 6870700"/>
              <a:gd name="connsiteX3" fmla="*/ 0 w 3211954"/>
              <a:gd name="connsiteY3" fmla="*/ 6858885 h 6870700"/>
              <a:gd name="connsiteX4" fmla="*/ 1663908 w 3211954"/>
              <a:gd name="connsiteY4" fmla="*/ 885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1954" h="6870700">
                <a:moveTo>
                  <a:pt x="1663908" y="885"/>
                </a:moveTo>
                <a:lnTo>
                  <a:pt x="3208780" y="0"/>
                </a:lnTo>
                <a:cubicBezTo>
                  <a:pt x="3208780" y="2286000"/>
                  <a:pt x="3211954" y="4584700"/>
                  <a:pt x="3211954" y="6870700"/>
                </a:cubicBezTo>
                <a:lnTo>
                  <a:pt x="0" y="6858885"/>
                </a:lnTo>
                <a:lnTo>
                  <a:pt x="1663908" y="885"/>
                </a:lnTo>
                <a:close/>
              </a:path>
            </a:pathLst>
          </a:custGeom>
          <a:solidFill>
            <a:schemeClr val="bg1">
              <a:lumMod val="95000"/>
            </a:schemeClr>
          </a:solidFill>
          <a:ln>
            <a:noFill/>
          </a:ln>
        </p:spPr>
        <p:txBody>
          <a:bodyPr/>
          <a:lstStyle>
            <a:lvl1pPr marL="0" indent="0" algn="r">
              <a:buNone/>
              <a:defRPr sz="1800">
                <a:solidFill>
                  <a:schemeClr val="bg1">
                    <a:lumMod val="75000"/>
                  </a:schemeClr>
                </a:solidFill>
              </a:defRPr>
            </a:lvl1pPr>
          </a:lstStyle>
          <a:p>
            <a:endParaRPr lang="en-US" dirty="0"/>
          </a:p>
        </p:txBody>
      </p:sp>
      <p:sp>
        <p:nvSpPr>
          <p:cNvPr id="5" name="Title 13"/>
          <p:cNvSpPr>
            <a:spLocks noGrp="1"/>
          </p:cNvSpPr>
          <p:nvPr>
            <p:ph type="title" hasCustomPrompt="1"/>
          </p:nvPr>
        </p:nvSpPr>
        <p:spPr>
          <a:xfrm>
            <a:off x="394448" y="756029"/>
            <a:ext cx="3284418" cy="449316"/>
          </a:xfrm>
          <a:prstGeom prst="rect">
            <a:avLst/>
          </a:prstGeom>
        </p:spPr>
        <p:txBody>
          <a:bodyPr/>
          <a:lstStyle>
            <a:lvl1pPr>
              <a:defRPr sz="2800">
                <a:solidFill>
                  <a:srgbClr val="00A1CE"/>
                </a:solidFill>
                <a:latin typeface="+mj-lt"/>
                <a:ea typeface="Samsung Sharp Sans Medium" charset="0"/>
                <a:cs typeface="Samsung Sharp Sans Medium" charset="0"/>
              </a:defRPr>
            </a:lvl1pPr>
          </a:lstStyle>
          <a:p>
            <a:r>
              <a:rPr lang="en-US" dirty="0"/>
              <a:t>Click to edit Title</a:t>
            </a:r>
          </a:p>
        </p:txBody>
      </p:sp>
      <p:sp>
        <p:nvSpPr>
          <p:cNvPr id="6" name="Text Placeholder 16"/>
          <p:cNvSpPr>
            <a:spLocks noGrp="1"/>
          </p:cNvSpPr>
          <p:nvPr>
            <p:ph type="body" sz="quarter" idx="10"/>
          </p:nvPr>
        </p:nvSpPr>
        <p:spPr>
          <a:xfrm>
            <a:off x="394447" y="1205345"/>
            <a:ext cx="3284419" cy="3558041"/>
          </a:xfrm>
          <a:prstGeom prst="rect">
            <a:avLst/>
          </a:prstGeom>
        </p:spPr>
        <p:txBody>
          <a:bodyPr/>
          <a:lstStyle>
            <a:lvl1pPr marL="0" indent="0">
              <a:buNone/>
              <a:defRPr sz="2400">
                <a:solidFill>
                  <a:schemeClr val="bg1"/>
                </a:solidFill>
                <a:latin typeface="+mj-lt"/>
                <a:ea typeface="Samsung Sharp Sans Medium" charset="0"/>
                <a:cs typeface="Samsung Sharp Sans Medium"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a:t>
            </a:r>
          </a:p>
        </p:txBody>
      </p:sp>
      <p:sp>
        <p:nvSpPr>
          <p:cNvPr id="7" name="Content Placeholder 2"/>
          <p:cNvSpPr>
            <a:spLocks noGrp="1"/>
          </p:cNvSpPr>
          <p:nvPr>
            <p:ph sz="quarter" idx="12"/>
          </p:nvPr>
        </p:nvSpPr>
        <p:spPr>
          <a:xfrm>
            <a:off x="4646414" y="1205345"/>
            <a:ext cx="4337691" cy="4972171"/>
          </a:xfrm>
          <a:prstGeom prst="rect">
            <a:avLst/>
          </a:prstGeom>
        </p:spPr>
        <p:txBody>
          <a:bodyPr/>
          <a:lstStyle>
            <a:lvl1pPr>
              <a:defRPr sz="2400"/>
            </a:lvl1pPr>
          </a:lstStyle>
          <a:p>
            <a:pPr lvl="0"/>
            <a:r>
              <a:rPr lang="en-US" dirty="0"/>
              <a:t>Click to edit</a:t>
            </a:r>
          </a:p>
        </p:txBody>
      </p:sp>
      <p:sp>
        <p:nvSpPr>
          <p:cNvPr id="2" name="Footer Placeholder 1"/>
          <p:cNvSpPr>
            <a:spLocks noGrp="1"/>
          </p:cNvSpPr>
          <p:nvPr>
            <p:ph type="ftr" sz="quarter" idx="13"/>
          </p:nvPr>
        </p:nvSpPr>
        <p:spPr/>
        <p:txBody>
          <a:bodyPr/>
          <a:lstStyle/>
          <a:p>
            <a:r>
              <a:rPr lang="en-US"/>
              <a:t>SEA - Confidential</a:t>
            </a:r>
            <a:endParaRPr lang="en-US" dirty="0"/>
          </a:p>
        </p:txBody>
      </p:sp>
    </p:spTree>
    <p:extLst>
      <p:ext uri="{BB962C8B-B14F-4D97-AF65-F5344CB8AC3E}">
        <p14:creationId xmlns:p14="http://schemas.microsoft.com/office/powerpoint/2010/main" val="587350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3115062" y="-7558"/>
            <a:ext cx="5936866" cy="6877371"/>
          </a:xfrm>
          <a:custGeom>
            <a:avLst/>
            <a:gdLst>
              <a:gd name="connsiteX0" fmla="*/ 0 w 3132944"/>
              <a:gd name="connsiteY0" fmla="*/ 0 h 6858000"/>
              <a:gd name="connsiteX1" fmla="*/ 3132944 w 3132944"/>
              <a:gd name="connsiteY1" fmla="*/ 0 h 6858000"/>
              <a:gd name="connsiteX2" fmla="*/ 3132944 w 3132944"/>
              <a:gd name="connsiteY2" fmla="*/ 6858000 h 6858000"/>
              <a:gd name="connsiteX3" fmla="*/ 0 w 3132944"/>
              <a:gd name="connsiteY3" fmla="*/ 6858000 h 6858000"/>
              <a:gd name="connsiteX4" fmla="*/ 0 w 3132944"/>
              <a:gd name="connsiteY4" fmla="*/ 0 h 6858000"/>
              <a:gd name="connsiteX0" fmla="*/ 1663908 w 4796852"/>
              <a:gd name="connsiteY0" fmla="*/ 0 h 6858000"/>
              <a:gd name="connsiteX1" fmla="*/ 4796852 w 4796852"/>
              <a:gd name="connsiteY1" fmla="*/ 0 h 6858000"/>
              <a:gd name="connsiteX2" fmla="*/ 4796852 w 4796852"/>
              <a:gd name="connsiteY2" fmla="*/ 6858000 h 6858000"/>
              <a:gd name="connsiteX3" fmla="*/ 0 w 4796852"/>
              <a:gd name="connsiteY3" fmla="*/ 6858000 h 6858000"/>
              <a:gd name="connsiteX4" fmla="*/ 1663908 w 4796852"/>
              <a:gd name="connsiteY4" fmla="*/ 0 h 6858000"/>
              <a:gd name="connsiteX0" fmla="*/ 1663908 w 4796852"/>
              <a:gd name="connsiteY0" fmla="*/ 14990 h 6872990"/>
              <a:gd name="connsiteX1" fmla="*/ 3327816 w 4796852"/>
              <a:gd name="connsiteY1" fmla="*/ 0 h 6872990"/>
              <a:gd name="connsiteX2" fmla="*/ 4796852 w 4796852"/>
              <a:gd name="connsiteY2" fmla="*/ 6872990 h 6872990"/>
              <a:gd name="connsiteX3" fmla="*/ 0 w 4796852"/>
              <a:gd name="connsiteY3" fmla="*/ 6872990 h 6872990"/>
              <a:gd name="connsiteX4" fmla="*/ 1663908 w 4796852"/>
              <a:gd name="connsiteY4" fmla="*/ 14990 h 6872990"/>
              <a:gd name="connsiteX0" fmla="*/ 1663908 w 4796852"/>
              <a:gd name="connsiteY0" fmla="*/ 0 h 6858000"/>
              <a:gd name="connsiteX1" fmla="*/ 2578308 w 4796852"/>
              <a:gd name="connsiteY1" fmla="*/ 0 h 6858000"/>
              <a:gd name="connsiteX2" fmla="*/ 4796852 w 4796852"/>
              <a:gd name="connsiteY2" fmla="*/ 6858000 h 6858000"/>
              <a:gd name="connsiteX3" fmla="*/ 0 w 4796852"/>
              <a:gd name="connsiteY3" fmla="*/ 6858000 h 6858000"/>
              <a:gd name="connsiteX4" fmla="*/ 1663908 w 4796852"/>
              <a:gd name="connsiteY4" fmla="*/ 0 h 6858000"/>
              <a:gd name="connsiteX0" fmla="*/ 1663908 w 4796852"/>
              <a:gd name="connsiteY0" fmla="*/ 0 h 6858000"/>
              <a:gd name="connsiteX1" fmla="*/ 3192905 w 4796852"/>
              <a:gd name="connsiteY1" fmla="*/ 14990 h 6858000"/>
              <a:gd name="connsiteX2" fmla="*/ 4796852 w 4796852"/>
              <a:gd name="connsiteY2" fmla="*/ 6858000 h 6858000"/>
              <a:gd name="connsiteX3" fmla="*/ 0 w 4796852"/>
              <a:gd name="connsiteY3" fmla="*/ 6858000 h 6858000"/>
              <a:gd name="connsiteX4" fmla="*/ 1663908 w 4796852"/>
              <a:gd name="connsiteY4" fmla="*/ 0 h 6858000"/>
              <a:gd name="connsiteX0" fmla="*/ 1663908 w 3567659"/>
              <a:gd name="connsiteY0" fmla="*/ 0 h 6858000"/>
              <a:gd name="connsiteX1" fmla="*/ 3192905 w 3567659"/>
              <a:gd name="connsiteY1" fmla="*/ 14990 h 6858000"/>
              <a:gd name="connsiteX2" fmla="*/ 3567659 w 3567659"/>
              <a:gd name="connsiteY2" fmla="*/ 6858000 h 6858000"/>
              <a:gd name="connsiteX3" fmla="*/ 0 w 3567659"/>
              <a:gd name="connsiteY3" fmla="*/ 6858000 h 6858000"/>
              <a:gd name="connsiteX4" fmla="*/ 1663908 w 3567659"/>
              <a:gd name="connsiteY4" fmla="*/ 0 h 6858000"/>
              <a:gd name="connsiteX0" fmla="*/ 1663908 w 3192905"/>
              <a:gd name="connsiteY0" fmla="*/ 0 h 6858000"/>
              <a:gd name="connsiteX1" fmla="*/ 3192905 w 3192905"/>
              <a:gd name="connsiteY1" fmla="*/ 14990 h 6858000"/>
              <a:gd name="connsiteX2" fmla="*/ 3132944 w 3192905"/>
              <a:gd name="connsiteY2" fmla="*/ 6858000 h 6858000"/>
              <a:gd name="connsiteX3" fmla="*/ 0 w 3192905"/>
              <a:gd name="connsiteY3" fmla="*/ 6858000 h 6858000"/>
              <a:gd name="connsiteX4" fmla="*/ 1663908 w 3192905"/>
              <a:gd name="connsiteY4" fmla="*/ 0 h 6858000"/>
              <a:gd name="connsiteX0" fmla="*/ 1663908 w 3222885"/>
              <a:gd name="connsiteY0" fmla="*/ 0 h 6858000"/>
              <a:gd name="connsiteX1" fmla="*/ 3192905 w 3222885"/>
              <a:gd name="connsiteY1" fmla="*/ 14990 h 6858000"/>
              <a:gd name="connsiteX2" fmla="*/ 3222885 w 3222885"/>
              <a:gd name="connsiteY2" fmla="*/ 6858000 h 6858000"/>
              <a:gd name="connsiteX3" fmla="*/ 0 w 3222885"/>
              <a:gd name="connsiteY3" fmla="*/ 6858000 h 6858000"/>
              <a:gd name="connsiteX4" fmla="*/ 1663908 w 3222885"/>
              <a:gd name="connsiteY4" fmla="*/ 0 h 6858000"/>
              <a:gd name="connsiteX0" fmla="*/ 1663908 w 3192905"/>
              <a:gd name="connsiteY0" fmla="*/ 0 h 6872990"/>
              <a:gd name="connsiteX1" fmla="*/ 3192905 w 3192905"/>
              <a:gd name="connsiteY1" fmla="*/ 14990 h 6872990"/>
              <a:gd name="connsiteX2" fmla="*/ 3192904 w 3192905"/>
              <a:gd name="connsiteY2" fmla="*/ 6872990 h 6872990"/>
              <a:gd name="connsiteX3" fmla="*/ 0 w 3192905"/>
              <a:gd name="connsiteY3" fmla="*/ 6858000 h 6872990"/>
              <a:gd name="connsiteX4" fmla="*/ 1663908 w 3192905"/>
              <a:gd name="connsiteY4" fmla="*/ 0 h 6872990"/>
              <a:gd name="connsiteX0" fmla="*/ 1663908 w 3208780"/>
              <a:gd name="connsiteY0" fmla="*/ 885 h 6873875"/>
              <a:gd name="connsiteX1" fmla="*/ 3208780 w 3208780"/>
              <a:gd name="connsiteY1" fmla="*/ 0 h 6873875"/>
              <a:gd name="connsiteX2" fmla="*/ 3192904 w 3208780"/>
              <a:gd name="connsiteY2" fmla="*/ 6873875 h 6873875"/>
              <a:gd name="connsiteX3" fmla="*/ 0 w 3208780"/>
              <a:gd name="connsiteY3" fmla="*/ 6858885 h 6873875"/>
              <a:gd name="connsiteX4" fmla="*/ 1663908 w 3208780"/>
              <a:gd name="connsiteY4" fmla="*/ 885 h 6873875"/>
              <a:gd name="connsiteX0" fmla="*/ 1663908 w 3211954"/>
              <a:gd name="connsiteY0" fmla="*/ 885 h 6870700"/>
              <a:gd name="connsiteX1" fmla="*/ 3208780 w 3211954"/>
              <a:gd name="connsiteY1" fmla="*/ 0 h 6870700"/>
              <a:gd name="connsiteX2" fmla="*/ 3211954 w 3211954"/>
              <a:gd name="connsiteY2" fmla="*/ 6870700 h 6870700"/>
              <a:gd name="connsiteX3" fmla="*/ 0 w 3211954"/>
              <a:gd name="connsiteY3" fmla="*/ 6858885 h 6870700"/>
              <a:gd name="connsiteX4" fmla="*/ 1663908 w 3211954"/>
              <a:gd name="connsiteY4" fmla="*/ 885 h 6870700"/>
              <a:gd name="connsiteX0" fmla="*/ 1663908 w 4292608"/>
              <a:gd name="connsiteY0" fmla="*/ 885 h 6870700"/>
              <a:gd name="connsiteX1" fmla="*/ 3208780 w 4292608"/>
              <a:gd name="connsiteY1" fmla="*/ 0 h 6870700"/>
              <a:gd name="connsiteX2" fmla="*/ 4292608 w 4292608"/>
              <a:gd name="connsiteY2" fmla="*/ 6870700 h 6870700"/>
              <a:gd name="connsiteX3" fmla="*/ 0 w 4292608"/>
              <a:gd name="connsiteY3" fmla="*/ 6858885 h 6870700"/>
              <a:gd name="connsiteX4" fmla="*/ 1663908 w 4292608"/>
              <a:gd name="connsiteY4" fmla="*/ 885 h 6870700"/>
              <a:gd name="connsiteX0" fmla="*/ 1663908 w 5936866"/>
              <a:gd name="connsiteY0" fmla="*/ 8443 h 6878258"/>
              <a:gd name="connsiteX1" fmla="*/ 5936866 w 5936866"/>
              <a:gd name="connsiteY1" fmla="*/ 0 h 6878258"/>
              <a:gd name="connsiteX2" fmla="*/ 4292608 w 5936866"/>
              <a:gd name="connsiteY2" fmla="*/ 6878258 h 6878258"/>
              <a:gd name="connsiteX3" fmla="*/ 0 w 5936866"/>
              <a:gd name="connsiteY3" fmla="*/ 6866443 h 6878258"/>
              <a:gd name="connsiteX4" fmla="*/ 1663908 w 5936866"/>
              <a:gd name="connsiteY4" fmla="*/ 8443 h 6878258"/>
              <a:gd name="connsiteX0" fmla="*/ 1663908 w 5936866"/>
              <a:gd name="connsiteY0" fmla="*/ 8443 h 6878258"/>
              <a:gd name="connsiteX1" fmla="*/ 5936866 w 5936866"/>
              <a:gd name="connsiteY1" fmla="*/ 0 h 6878258"/>
              <a:gd name="connsiteX2" fmla="*/ 4292608 w 5936866"/>
              <a:gd name="connsiteY2" fmla="*/ 6878258 h 6878258"/>
              <a:gd name="connsiteX3" fmla="*/ 0 w 5936866"/>
              <a:gd name="connsiteY3" fmla="*/ 6866443 h 6878258"/>
              <a:gd name="connsiteX4" fmla="*/ 1663908 w 5936866"/>
              <a:gd name="connsiteY4" fmla="*/ 8443 h 6878258"/>
              <a:gd name="connsiteX0" fmla="*/ 1663908 w 5936866"/>
              <a:gd name="connsiteY0" fmla="*/ 8443 h 6878258"/>
              <a:gd name="connsiteX1" fmla="*/ 5936866 w 5936866"/>
              <a:gd name="connsiteY1" fmla="*/ 0 h 6878258"/>
              <a:gd name="connsiteX2" fmla="*/ 4292608 w 5936866"/>
              <a:gd name="connsiteY2" fmla="*/ 6878258 h 6878258"/>
              <a:gd name="connsiteX3" fmla="*/ 0 w 5936866"/>
              <a:gd name="connsiteY3" fmla="*/ 6866443 h 6878258"/>
              <a:gd name="connsiteX4" fmla="*/ 1663908 w 5936866"/>
              <a:gd name="connsiteY4" fmla="*/ 8443 h 6878258"/>
              <a:gd name="connsiteX0" fmla="*/ 1663908 w 5936866"/>
              <a:gd name="connsiteY0" fmla="*/ 8443 h 6878258"/>
              <a:gd name="connsiteX1" fmla="*/ 5936866 w 5936866"/>
              <a:gd name="connsiteY1" fmla="*/ 0 h 6878258"/>
              <a:gd name="connsiteX2" fmla="*/ 4292608 w 5936866"/>
              <a:gd name="connsiteY2" fmla="*/ 6878258 h 6878258"/>
              <a:gd name="connsiteX3" fmla="*/ 0 w 5936866"/>
              <a:gd name="connsiteY3" fmla="*/ 6866443 h 6878258"/>
              <a:gd name="connsiteX4" fmla="*/ 1663908 w 5936866"/>
              <a:gd name="connsiteY4" fmla="*/ 8443 h 6878258"/>
              <a:gd name="connsiteX0" fmla="*/ 1663908 w 5936866"/>
              <a:gd name="connsiteY0" fmla="*/ 8443 h 6878258"/>
              <a:gd name="connsiteX1" fmla="*/ 5936866 w 5936866"/>
              <a:gd name="connsiteY1" fmla="*/ 0 h 6878258"/>
              <a:gd name="connsiteX2" fmla="*/ 4292608 w 5936866"/>
              <a:gd name="connsiteY2" fmla="*/ 6878258 h 6878258"/>
              <a:gd name="connsiteX3" fmla="*/ 0 w 5936866"/>
              <a:gd name="connsiteY3" fmla="*/ 6866443 h 6878258"/>
              <a:gd name="connsiteX4" fmla="*/ 1663908 w 5936866"/>
              <a:gd name="connsiteY4" fmla="*/ 8443 h 6878258"/>
              <a:gd name="connsiteX0" fmla="*/ 1656288 w 5936866"/>
              <a:gd name="connsiteY0" fmla="*/ 822 h 6878258"/>
              <a:gd name="connsiteX1" fmla="*/ 5936866 w 5936866"/>
              <a:gd name="connsiteY1" fmla="*/ 0 h 6878258"/>
              <a:gd name="connsiteX2" fmla="*/ 4292608 w 5936866"/>
              <a:gd name="connsiteY2" fmla="*/ 6878258 h 6878258"/>
              <a:gd name="connsiteX3" fmla="*/ 0 w 5936866"/>
              <a:gd name="connsiteY3" fmla="*/ 6866443 h 6878258"/>
              <a:gd name="connsiteX4" fmla="*/ 1656288 w 5936866"/>
              <a:gd name="connsiteY4" fmla="*/ 822 h 6878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6866" h="6878258">
                <a:moveTo>
                  <a:pt x="1656288" y="822"/>
                </a:moveTo>
                <a:lnTo>
                  <a:pt x="5936866" y="0"/>
                </a:lnTo>
                <a:lnTo>
                  <a:pt x="4292608" y="6878258"/>
                </a:lnTo>
                <a:lnTo>
                  <a:pt x="0" y="6866443"/>
                </a:lnTo>
                <a:lnTo>
                  <a:pt x="1656288" y="822"/>
                </a:lnTo>
                <a:close/>
              </a:path>
            </a:pathLst>
          </a:custGeom>
          <a:solidFill>
            <a:schemeClr val="bg1">
              <a:lumMod val="95000"/>
            </a:schemeClr>
          </a:solidFill>
          <a:ln>
            <a:noFill/>
          </a:ln>
        </p:spPr>
        <p:txBody>
          <a:bodyPr/>
          <a:lstStyle>
            <a:lvl1pPr marL="0" indent="0" algn="r">
              <a:buNone/>
              <a:defRPr sz="1800">
                <a:solidFill>
                  <a:schemeClr val="bg1">
                    <a:lumMod val="75000"/>
                  </a:schemeClr>
                </a:solidFill>
              </a:defRPr>
            </a:lvl1pPr>
          </a:lstStyle>
          <a:p>
            <a:endParaRPr lang="en-US" dirty="0"/>
          </a:p>
        </p:txBody>
      </p:sp>
      <p:sp>
        <p:nvSpPr>
          <p:cNvPr id="5" name="Title 13"/>
          <p:cNvSpPr>
            <a:spLocks noGrp="1"/>
          </p:cNvSpPr>
          <p:nvPr>
            <p:ph type="title" hasCustomPrompt="1"/>
          </p:nvPr>
        </p:nvSpPr>
        <p:spPr>
          <a:xfrm>
            <a:off x="394448" y="756029"/>
            <a:ext cx="3284418" cy="449316"/>
          </a:xfrm>
          <a:prstGeom prst="rect">
            <a:avLst/>
          </a:prstGeom>
        </p:spPr>
        <p:txBody>
          <a:bodyPr/>
          <a:lstStyle>
            <a:lvl1pPr>
              <a:defRPr sz="2800">
                <a:solidFill>
                  <a:srgbClr val="00A1CE"/>
                </a:solidFill>
                <a:latin typeface="+mj-lt"/>
                <a:ea typeface="Samsung Sharp Sans Medium" charset="0"/>
                <a:cs typeface="Samsung Sharp Sans Medium" charset="0"/>
              </a:defRPr>
            </a:lvl1pPr>
          </a:lstStyle>
          <a:p>
            <a:r>
              <a:rPr lang="en-US" dirty="0"/>
              <a:t>Click to edit Title</a:t>
            </a:r>
          </a:p>
        </p:txBody>
      </p:sp>
      <p:sp>
        <p:nvSpPr>
          <p:cNvPr id="6" name="Text Placeholder 16"/>
          <p:cNvSpPr>
            <a:spLocks noGrp="1"/>
          </p:cNvSpPr>
          <p:nvPr>
            <p:ph type="body" sz="quarter" idx="10"/>
          </p:nvPr>
        </p:nvSpPr>
        <p:spPr>
          <a:xfrm>
            <a:off x="394447" y="1205345"/>
            <a:ext cx="3284419" cy="3558041"/>
          </a:xfrm>
          <a:prstGeom prst="rect">
            <a:avLst/>
          </a:prstGeom>
        </p:spPr>
        <p:txBody>
          <a:bodyPr/>
          <a:lstStyle>
            <a:lvl1pPr marL="0" indent="0">
              <a:buNone/>
              <a:defRPr sz="2400">
                <a:solidFill>
                  <a:schemeClr val="bg1"/>
                </a:solidFill>
                <a:latin typeface="+mj-lt"/>
                <a:ea typeface="Samsung Sharp Sans Medium" charset="0"/>
                <a:cs typeface="Samsung Sharp Sans Medium"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a:t>
            </a:r>
          </a:p>
        </p:txBody>
      </p:sp>
      <p:sp>
        <p:nvSpPr>
          <p:cNvPr id="7" name="Content Placeholder 2"/>
          <p:cNvSpPr>
            <a:spLocks noGrp="1"/>
          </p:cNvSpPr>
          <p:nvPr>
            <p:ph sz="quarter" idx="12"/>
          </p:nvPr>
        </p:nvSpPr>
        <p:spPr>
          <a:xfrm>
            <a:off x="8856921" y="1205346"/>
            <a:ext cx="3094074" cy="4929640"/>
          </a:xfrm>
          <a:prstGeom prst="rect">
            <a:avLst/>
          </a:prstGeom>
        </p:spPr>
        <p:txBody>
          <a:bodyPr/>
          <a:lstStyle>
            <a:lvl1pPr>
              <a:defRPr sz="2400"/>
            </a:lvl1pPr>
          </a:lstStyle>
          <a:p>
            <a:pPr lvl="0"/>
            <a:r>
              <a:rPr lang="en-US" dirty="0"/>
              <a:t>Click to edit</a:t>
            </a:r>
          </a:p>
        </p:txBody>
      </p:sp>
      <p:sp>
        <p:nvSpPr>
          <p:cNvPr id="4" name="Slide Number Placeholder 3"/>
          <p:cNvSpPr>
            <a:spLocks noGrp="1"/>
          </p:cNvSpPr>
          <p:nvPr>
            <p:ph type="sldNum" sz="quarter" idx="14"/>
          </p:nvPr>
        </p:nvSpPr>
        <p:spPr/>
        <p:txBody>
          <a:bodyPr/>
          <a:lstStyle/>
          <a:p>
            <a:fld id="{E0B5262C-6049-491D-95C9-12EA2DE456C4}" type="slidenum">
              <a:rPr lang="en-US" smtClean="0"/>
              <a:pPr/>
              <a:t>‹#›</a:t>
            </a:fld>
            <a:endParaRPr lang="en-US"/>
          </a:p>
        </p:txBody>
      </p:sp>
    </p:spTree>
    <p:extLst>
      <p:ext uri="{BB962C8B-B14F-4D97-AF65-F5344CB8AC3E}">
        <p14:creationId xmlns:p14="http://schemas.microsoft.com/office/powerpoint/2010/main" val="1127565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3115062" y="-29591"/>
            <a:ext cx="9120741" cy="6921437"/>
          </a:xfrm>
          <a:custGeom>
            <a:avLst/>
            <a:gdLst>
              <a:gd name="connsiteX0" fmla="*/ 0 w 3132944"/>
              <a:gd name="connsiteY0" fmla="*/ 0 h 6858000"/>
              <a:gd name="connsiteX1" fmla="*/ 3132944 w 3132944"/>
              <a:gd name="connsiteY1" fmla="*/ 0 h 6858000"/>
              <a:gd name="connsiteX2" fmla="*/ 3132944 w 3132944"/>
              <a:gd name="connsiteY2" fmla="*/ 6858000 h 6858000"/>
              <a:gd name="connsiteX3" fmla="*/ 0 w 3132944"/>
              <a:gd name="connsiteY3" fmla="*/ 6858000 h 6858000"/>
              <a:gd name="connsiteX4" fmla="*/ 0 w 3132944"/>
              <a:gd name="connsiteY4" fmla="*/ 0 h 6858000"/>
              <a:gd name="connsiteX0" fmla="*/ 1663908 w 4796852"/>
              <a:gd name="connsiteY0" fmla="*/ 0 h 6858000"/>
              <a:gd name="connsiteX1" fmla="*/ 4796852 w 4796852"/>
              <a:gd name="connsiteY1" fmla="*/ 0 h 6858000"/>
              <a:gd name="connsiteX2" fmla="*/ 4796852 w 4796852"/>
              <a:gd name="connsiteY2" fmla="*/ 6858000 h 6858000"/>
              <a:gd name="connsiteX3" fmla="*/ 0 w 4796852"/>
              <a:gd name="connsiteY3" fmla="*/ 6858000 h 6858000"/>
              <a:gd name="connsiteX4" fmla="*/ 1663908 w 4796852"/>
              <a:gd name="connsiteY4" fmla="*/ 0 h 6858000"/>
              <a:gd name="connsiteX0" fmla="*/ 1663908 w 4796852"/>
              <a:gd name="connsiteY0" fmla="*/ 14990 h 6872990"/>
              <a:gd name="connsiteX1" fmla="*/ 3327816 w 4796852"/>
              <a:gd name="connsiteY1" fmla="*/ 0 h 6872990"/>
              <a:gd name="connsiteX2" fmla="*/ 4796852 w 4796852"/>
              <a:gd name="connsiteY2" fmla="*/ 6872990 h 6872990"/>
              <a:gd name="connsiteX3" fmla="*/ 0 w 4796852"/>
              <a:gd name="connsiteY3" fmla="*/ 6872990 h 6872990"/>
              <a:gd name="connsiteX4" fmla="*/ 1663908 w 4796852"/>
              <a:gd name="connsiteY4" fmla="*/ 14990 h 6872990"/>
              <a:gd name="connsiteX0" fmla="*/ 1663908 w 4796852"/>
              <a:gd name="connsiteY0" fmla="*/ 0 h 6858000"/>
              <a:gd name="connsiteX1" fmla="*/ 2578308 w 4796852"/>
              <a:gd name="connsiteY1" fmla="*/ 0 h 6858000"/>
              <a:gd name="connsiteX2" fmla="*/ 4796852 w 4796852"/>
              <a:gd name="connsiteY2" fmla="*/ 6858000 h 6858000"/>
              <a:gd name="connsiteX3" fmla="*/ 0 w 4796852"/>
              <a:gd name="connsiteY3" fmla="*/ 6858000 h 6858000"/>
              <a:gd name="connsiteX4" fmla="*/ 1663908 w 4796852"/>
              <a:gd name="connsiteY4" fmla="*/ 0 h 6858000"/>
              <a:gd name="connsiteX0" fmla="*/ 1663908 w 4796852"/>
              <a:gd name="connsiteY0" fmla="*/ 0 h 6858000"/>
              <a:gd name="connsiteX1" fmla="*/ 3192905 w 4796852"/>
              <a:gd name="connsiteY1" fmla="*/ 14990 h 6858000"/>
              <a:gd name="connsiteX2" fmla="*/ 4796852 w 4796852"/>
              <a:gd name="connsiteY2" fmla="*/ 6858000 h 6858000"/>
              <a:gd name="connsiteX3" fmla="*/ 0 w 4796852"/>
              <a:gd name="connsiteY3" fmla="*/ 6858000 h 6858000"/>
              <a:gd name="connsiteX4" fmla="*/ 1663908 w 4796852"/>
              <a:gd name="connsiteY4" fmla="*/ 0 h 6858000"/>
              <a:gd name="connsiteX0" fmla="*/ 1663908 w 3567659"/>
              <a:gd name="connsiteY0" fmla="*/ 0 h 6858000"/>
              <a:gd name="connsiteX1" fmla="*/ 3192905 w 3567659"/>
              <a:gd name="connsiteY1" fmla="*/ 14990 h 6858000"/>
              <a:gd name="connsiteX2" fmla="*/ 3567659 w 3567659"/>
              <a:gd name="connsiteY2" fmla="*/ 6858000 h 6858000"/>
              <a:gd name="connsiteX3" fmla="*/ 0 w 3567659"/>
              <a:gd name="connsiteY3" fmla="*/ 6858000 h 6858000"/>
              <a:gd name="connsiteX4" fmla="*/ 1663908 w 3567659"/>
              <a:gd name="connsiteY4" fmla="*/ 0 h 6858000"/>
              <a:gd name="connsiteX0" fmla="*/ 1663908 w 3192905"/>
              <a:gd name="connsiteY0" fmla="*/ 0 h 6858000"/>
              <a:gd name="connsiteX1" fmla="*/ 3192905 w 3192905"/>
              <a:gd name="connsiteY1" fmla="*/ 14990 h 6858000"/>
              <a:gd name="connsiteX2" fmla="*/ 3132944 w 3192905"/>
              <a:gd name="connsiteY2" fmla="*/ 6858000 h 6858000"/>
              <a:gd name="connsiteX3" fmla="*/ 0 w 3192905"/>
              <a:gd name="connsiteY3" fmla="*/ 6858000 h 6858000"/>
              <a:gd name="connsiteX4" fmla="*/ 1663908 w 3192905"/>
              <a:gd name="connsiteY4" fmla="*/ 0 h 6858000"/>
              <a:gd name="connsiteX0" fmla="*/ 1663908 w 3222885"/>
              <a:gd name="connsiteY0" fmla="*/ 0 h 6858000"/>
              <a:gd name="connsiteX1" fmla="*/ 3192905 w 3222885"/>
              <a:gd name="connsiteY1" fmla="*/ 14990 h 6858000"/>
              <a:gd name="connsiteX2" fmla="*/ 3222885 w 3222885"/>
              <a:gd name="connsiteY2" fmla="*/ 6858000 h 6858000"/>
              <a:gd name="connsiteX3" fmla="*/ 0 w 3222885"/>
              <a:gd name="connsiteY3" fmla="*/ 6858000 h 6858000"/>
              <a:gd name="connsiteX4" fmla="*/ 1663908 w 3222885"/>
              <a:gd name="connsiteY4" fmla="*/ 0 h 6858000"/>
              <a:gd name="connsiteX0" fmla="*/ 1663908 w 3192905"/>
              <a:gd name="connsiteY0" fmla="*/ 0 h 6872990"/>
              <a:gd name="connsiteX1" fmla="*/ 3192905 w 3192905"/>
              <a:gd name="connsiteY1" fmla="*/ 14990 h 6872990"/>
              <a:gd name="connsiteX2" fmla="*/ 3192904 w 3192905"/>
              <a:gd name="connsiteY2" fmla="*/ 6872990 h 6872990"/>
              <a:gd name="connsiteX3" fmla="*/ 0 w 3192905"/>
              <a:gd name="connsiteY3" fmla="*/ 6858000 h 6872990"/>
              <a:gd name="connsiteX4" fmla="*/ 1663908 w 3192905"/>
              <a:gd name="connsiteY4" fmla="*/ 0 h 6872990"/>
              <a:gd name="connsiteX0" fmla="*/ 1663908 w 3208780"/>
              <a:gd name="connsiteY0" fmla="*/ 885 h 6873875"/>
              <a:gd name="connsiteX1" fmla="*/ 3208780 w 3208780"/>
              <a:gd name="connsiteY1" fmla="*/ 0 h 6873875"/>
              <a:gd name="connsiteX2" fmla="*/ 3192904 w 3208780"/>
              <a:gd name="connsiteY2" fmla="*/ 6873875 h 6873875"/>
              <a:gd name="connsiteX3" fmla="*/ 0 w 3208780"/>
              <a:gd name="connsiteY3" fmla="*/ 6858885 h 6873875"/>
              <a:gd name="connsiteX4" fmla="*/ 1663908 w 3208780"/>
              <a:gd name="connsiteY4" fmla="*/ 885 h 6873875"/>
              <a:gd name="connsiteX0" fmla="*/ 1663908 w 3211954"/>
              <a:gd name="connsiteY0" fmla="*/ 885 h 6870700"/>
              <a:gd name="connsiteX1" fmla="*/ 3208780 w 3211954"/>
              <a:gd name="connsiteY1" fmla="*/ 0 h 6870700"/>
              <a:gd name="connsiteX2" fmla="*/ 3211954 w 3211954"/>
              <a:gd name="connsiteY2" fmla="*/ 6870700 h 6870700"/>
              <a:gd name="connsiteX3" fmla="*/ 0 w 3211954"/>
              <a:gd name="connsiteY3" fmla="*/ 6858885 h 6870700"/>
              <a:gd name="connsiteX4" fmla="*/ 1663908 w 3211954"/>
              <a:gd name="connsiteY4" fmla="*/ 885 h 6870700"/>
              <a:gd name="connsiteX0" fmla="*/ 1663908 w 4292608"/>
              <a:gd name="connsiteY0" fmla="*/ 885 h 6870700"/>
              <a:gd name="connsiteX1" fmla="*/ 3208780 w 4292608"/>
              <a:gd name="connsiteY1" fmla="*/ 0 h 6870700"/>
              <a:gd name="connsiteX2" fmla="*/ 4292608 w 4292608"/>
              <a:gd name="connsiteY2" fmla="*/ 6870700 h 6870700"/>
              <a:gd name="connsiteX3" fmla="*/ 0 w 4292608"/>
              <a:gd name="connsiteY3" fmla="*/ 6858885 h 6870700"/>
              <a:gd name="connsiteX4" fmla="*/ 1663908 w 4292608"/>
              <a:gd name="connsiteY4" fmla="*/ 885 h 6870700"/>
              <a:gd name="connsiteX0" fmla="*/ 1663908 w 5936866"/>
              <a:gd name="connsiteY0" fmla="*/ 8443 h 6878258"/>
              <a:gd name="connsiteX1" fmla="*/ 5936866 w 5936866"/>
              <a:gd name="connsiteY1" fmla="*/ 0 h 6878258"/>
              <a:gd name="connsiteX2" fmla="*/ 4292608 w 5936866"/>
              <a:gd name="connsiteY2" fmla="*/ 6878258 h 6878258"/>
              <a:gd name="connsiteX3" fmla="*/ 0 w 5936866"/>
              <a:gd name="connsiteY3" fmla="*/ 6866443 h 6878258"/>
              <a:gd name="connsiteX4" fmla="*/ 1663908 w 5936866"/>
              <a:gd name="connsiteY4" fmla="*/ 8443 h 6878258"/>
              <a:gd name="connsiteX0" fmla="*/ 1663908 w 5936866"/>
              <a:gd name="connsiteY0" fmla="*/ 8443 h 6878258"/>
              <a:gd name="connsiteX1" fmla="*/ 5936866 w 5936866"/>
              <a:gd name="connsiteY1" fmla="*/ 0 h 6878258"/>
              <a:gd name="connsiteX2" fmla="*/ 4292608 w 5936866"/>
              <a:gd name="connsiteY2" fmla="*/ 6878258 h 6878258"/>
              <a:gd name="connsiteX3" fmla="*/ 0 w 5936866"/>
              <a:gd name="connsiteY3" fmla="*/ 6866443 h 6878258"/>
              <a:gd name="connsiteX4" fmla="*/ 1663908 w 5936866"/>
              <a:gd name="connsiteY4" fmla="*/ 8443 h 6878258"/>
              <a:gd name="connsiteX0" fmla="*/ 1663908 w 5936866"/>
              <a:gd name="connsiteY0" fmla="*/ 8443 h 6878258"/>
              <a:gd name="connsiteX1" fmla="*/ 5936866 w 5936866"/>
              <a:gd name="connsiteY1" fmla="*/ 0 h 6878258"/>
              <a:gd name="connsiteX2" fmla="*/ 4292608 w 5936866"/>
              <a:gd name="connsiteY2" fmla="*/ 6878258 h 6878258"/>
              <a:gd name="connsiteX3" fmla="*/ 0 w 5936866"/>
              <a:gd name="connsiteY3" fmla="*/ 6866443 h 6878258"/>
              <a:gd name="connsiteX4" fmla="*/ 1663908 w 5936866"/>
              <a:gd name="connsiteY4" fmla="*/ 8443 h 6878258"/>
              <a:gd name="connsiteX0" fmla="*/ 1663908 w 5936866"/>
              <a:gd name="connsiteY0" fmla="*/ 8443 h 6878258"/>
              <a:gd name="connsiteX1" fmla="*/ 5936866 w 5936866"/>
              <a:gd name="connsiteY1" fmla="*/ 0 h 6878258"/>
              <a:gd name="connsiteX2" fmla="*/ 4292608 w 5936866"/>
              <a:gd name="connsiteY2" fmla="*/ 6878258 h 6878258"/>
              <a:gd name="connsiteX3" fmla="*/ 0 w 5936866"/>
              <a:gd name="connsiteY3" fmla="*/ 6866443 h 6878258"/>
              <a:gd name="connsiteX4" fmla="*/ 1663908 w 5936866"/>
              <a:gd name="connsiteY4" fmla="*/ 8443 h 6878258"/>
              <a:gd name="connsiteX0" fmla="*/ 1663908 w 5936866"/>
              <a:gd name="connsiteY0" fmla="*/ 8443 h 6878258"/>
              <a:gd name="connsiteX1" fmla="*/ 5936866 w 5936866"/>
              <a:gd name="connsiteY1" fmla="*/ 0 h 6878258"/>
              <a:gd name="connsiteX2" fmla="*/ 4292608 w 5936866"/>
              <a:gd name="connsiteY2" fmla="*/ 6878258 h 6878258"/>
              <a:gd name="connsiteX3" fmla="*/ 0 w 5936866"/>
              <a:gd name="connsiteY3" fmla="*/ 6866443 h 6878258"/>
              <a:gd name="connsiteX4" fmla="*/ 1663908 w 5936866"/>
              <a:gd name="connsiteY4" fmla="*/ 8443 h 6878258"/>
              <a:gd name="connsiteX0" fmla="*/ 1656288 w 5936866"/>
              <a:gd name="connsiteY0" fmla="*/ 822 h 6878258"/>
              <a:gd name="connsiteX1" fmla="*/ 5936866 w 5936866"/>
              <a:gd name="connsiteY1" fmla="*/ 0 h 6878258"/>
              <a:gd name="connsiteX2" fmla="*/ 4292608 w 5936866"/>
              <a:gd name="connsiteY2" fmla="*/ 6878258 h 6878258"/>
              <a:gd name="connsiteX3" fmla="*/ 0 w 5936866"/>
              <a:gd name="connsiteY3" fmla="*/ 6866443 h 6878258"/>
              <a:gd name="connsiteX4" fmla="*/ 1656288 w 5936866"/>
              <a:gd name="connsiteY4" fmla="*/ 822 h 6878258"/>
              <a:gd name="connsiteX0" fmla="*/ 1656288 w 9120741"/>
              <a:gd name="connsiteY0" fmla="*/ 22858 h 6900294"/>
              <a:gd name="connsiteX1" fmla="*/ 9120741 w 9120741"/>
              <a:gd name="connsiteY1" fmla="*/ 0 h 6900294"/>
              <a:gd name="connsiteX2" fmla="*/ 4292608 w 9120741"/>
              <a:gd name="connsiteY2" fmla="*/ 6900294 h 6900294"/>
              <a:gd name="connsiteX3" fmla="*/ 0 w 9120741"/>
              <a:gd name="connsiteY3" fmla="*/ 6888479 h 6900294"/>
              <a:gd name="connsiteX4" fmla="*/ 1656288 w 9120741"/>
              <a:gd name="connsiteY4" fmla="*/ 22858 h 6900294"/>
              <a:gd name="connsiteX0" fmla="*/ 1656288 w 9120741"/>
              <a:gd name="connsiteY0" fmla="*/ 22858 h 6922330"/>
              <a:gd name="connsiteX1" fmla="*/ 9120741 w 9120741"/>
              <a:gd name="connsiteY1" fmla="*/ 0 h 6922330"/>
              <a:gd name="connsiteX2" fmla="*/ 9106979 w 9120741"/>
              <a:gd name="connsiteY2" fmla="*/ 6922330 h 6922330"/>
              <a:gd name="connsiteX3" fmla="*/ 0 w 9120741"/>
              <a:gd name="connsiteY3" fmla="*/ 6888479 h 6922330"/>
              <a:gd name="connsiteX4" fmla="*/ 1656288 w 9120741"/>
              <a:gd name="connsiteY4" fmla="*/ 22858 h 692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0741" h="6922330">
                <a:moveTo>
                  <a:pt x="1656288" y="22858"/>
                </a:moveTo>
                <a:lnTo>
                  <a:pt x="9120741" y="0"/>
                </a:lnTo>
                <a:cubicBezTo>
                  <a:pt x="9116154" y="2307443"/>
                  <a:pt x="9111566" y="4614887"/>
                  <a:pt x="9106979" y="6922330"/>
                </a:cubicBezTo>
                <a:lnTo>
                  <a:pt x="0" y="6888479"/>
                </a:lnTo>
                <a:lnTo>
                  <a:pt x="1656288" y="22858"/>
                </a:lnTo>
                <a:close/>
              </a:path>
            </a:pathLst>
          </a:custGeom>
          <a:solidFill>
            <a:schemeClr val="bg1">
              <a:lumMod val="95000"/>
            </a:schemeClr>
          </a:solidFill>
          <a:ln>
            <a:noFill/>
          </a:ln>
        </p:spPr>
        <p:txBody>
          <a:bodyPr/>
          <a:lstStyle>
            <a:lvl1pPr marL="0" indent="0" algn="r">
              <a:buNone/>
              <a:defRPr sz="1800">
                <a:solidFill>
                  <a:schemeClr val="bg1">
                    <a:lumMod val="75000"/>
                  </a:schemeClr>
                </a:solidFill>
              </a:defRPr>
            </a:lvl1pPr>
          </a:lstStyle>
          <a:p>
            <a:endParaRPr lang="en-US" dirty="0"/>
          </a:p>
        </p:txBody>
      </p:sp>
      <p:sp>
        <p:nvSpPr>
          <p:cNvPr id="5" name="Title 13"/>
          <p:cNvSpPr>
            <a:spLocks noGrp="1"/>
          </p:cNvSpPr>
          <p:nvPr>
            <p:ph type="title" hasCustomPrompt="1"/>
          </p:nvPr>
        </p:nvSpPr>
        <p:spPr>
          <a:xfrm>
            <a:off x="394448" y="756029"/>
            <a:ext cx="3284418" cy="449316"/>
          </a:xfrm>
          <a:prstGeom prst="rect">
            <a:avLst/>
          </a:prstGeom>
        </p:spPr>
        <p:txBody>
          <a:bodyPr/>
          <a:lstStyle>
            <a:lvl1pPr>
              <a:defRPr sz="2800">
                <a:solidFill>
                  <a:srgbClr val="00A1CE"/>
                </a:solidFill>
                <a:latin typeface="+mj-lt"/>
                <a:ea typeface="Samsung Sharp Sans Medium" charset="0"/>
                <a:cs typeface="Samsung Sharp Sans Medium" charset="0"/>
              </a:defRPr>
            </a:lvl1pPr>
          </a:lstStyle>
          <a:p>
            <a:r>
              <a:rPr lang="en-US" dirty="0"/>
              <a:t>Click to edit Title</a:t>
            </a:r>
          </a:p>
        </p:txBody>
      </p:sp>
      <p:sp>
        <p:nvSpPr>
          <p:cNvPr id="6" name="Text Placeholder 16"/>
          <p:cNvSpPr>
            <a:spLocks noGrp="1"/>
          </p:cNvSpPr>
          <p:nvPr>
            <p:ph type="body" sz="quarter" idx="10"/>
          </p:nvPr>
        </p:nvSpPr>
        <p:spPr>
          <a:xfrm>
            <a:off x="394447" y="1205345"/>
            <a:ext cx="3284419" cy="3558041"/>
          </a:xfrm>
          <a:prstGeom prst="rect">
            <a:avLst/>
          </a:prstGeom>
        </p:spPr>
        <p:txBody>
          <a:bodyPr/>
          <a:lstStyle>
            <a:lvl1pPr marL="0" indent="0">
              <a:buNone/>
              <a:defRPr sz="2400">
                <a:solidFill>
                  <a:schemeClr val="bg1"/>
                </a:solidFill>
                <a:latin typeface="+mj-lt"/>
                <a:ea typeface="Samsung Sharp Sans Medium" charset="0"/>
                <a:cs typeface="Samsung Sharp Sans Medium"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a:t>
            </a:r>
          </a:p>
        </p:txBody>
      </p:sp>
    </p:spTree>
    <p:extLst>
      <p:ext uri="{BB962C8B-B14F-4D97-AF65-F5344CB8AC3E}">
        <p14:creationId xmlns:p14="http://schemas.microsoft.com/office/powerpoint/2010/main" val="59974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a:solidFill>
            <a:schemeClr val="bg1">
              <a:lumMod val="95000"/>
            </a:schemeClr>
          </a:solidFill>
          <a:effectLst/>
        </p:spPr>
        <p:txBody>
          <a:bodyPr/>
          <a:lstStyle>
            <a:lvl1pPr>
              <a:defRPr sz="2000" b="0" i="0" baseline="0">
                <a:latin typeface="Century Gothic obyčejné"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a picture</a:t>
            </a:r>
          </a:p>
        </p:txBody>
      </p:sp>
      <p:grpSp>
        <p:nvGrpSpPr>
          <p:cNvPr id="7" name="Group 6"/>
          <p:cNvGrpSpPr/>
          <p:nvPr userDrawn="1"/>
        </p:nvGrpSpPr>
        <p:grpSpPr>
          <a:xfrm>
            <a:off x="-27028" y="3608311"/>
            <a:ext cx="5567216" cy="2009345"/>
            <a:chOff x="-38179" y="1042458"/>
            <a:chExt cx="5427754" cy="3088659"/>
          </a:xfrm>
        </p:grpSpPr>
        <p:sp>
          <p:nvSpPr>
            <p:cNvPr id="8" name="Rectangle 2"/>
            <p:cNvSpPr/>
            <p:nvPr/>
          </p:nvSpPr>
          <p:spPr>
            <a:xfrm flipV="1">
              <a:off x="2385664" y="1911968"/>
              <a:ext cx="2886506" cy="2209673"/>
            </a:xfrm>
            <a:custGeom>
              <a:avLst/>
              <a:gdLst>
                <a:gd name="connsiteX0" fmla="*/ 0 w 4026468"/>
                <a:gd name="connsiteY0" fmla="*/ 0 h 5143500"/>
                <a:gd name="connsiteX1" fmla="*/ 4026468 w 4026468"/>
                <a:gd name="connsiteY1" fmla="*/ 0 h 5143500"/>
                <a:gd name="connsiteX2" fmla="*/ 4026468 w 4026468"/>
                <a:gd name="connsiteY2" fmla="*/ 5143500 h 5143500"/>
                <a:gd name="connsiteX3" fmla="*/ 0 w 4026468"/>
                <a:gd name="connsiteY3" fmla="*/ 5143500 h 5143500"/>
                <a:gd name="connsiteX4" fmla="*/ 0 w 4026468"/>
                <a:gd name="connsiteY4" fmla="*/ 0 h 5143500"/>
                <a:gd name="connsiteX0" fmla="*/ 0 w 4026468"/>
                <a:gd name="connsiteY0" fmla="*/ 0 h 5143500"/>
                <a:gd name="connsiteX1" fmla="*/ 4026468 w 4026468"/>
                <a:gd name="connsiteY1" fmla="*/ 0 h 5143500"/>
                <a:gd name="connsiteX2" fmla="*/ 4026468 w 4026468"/>
                <a:gd name="connsiteY2" fmla="*/ 5143500 h 5143500"/>
                <a:gd name="connsiteX3" fmla="*/ 1270094 w 4026468"/>
                <a:gd name="connsiteY3" fmla="*/ 5143500 h 5143500"/>
                <a:gd name="connsiteX4" fmla="*/ 0 w 4026468"/>
                <a:gd name="connsiteY4" fmla="*/ 0 h 5143500"/>
                <a:gd name="connsiteX0" fmla="*/ 0 w 4026468"/>
                <a:gd name="connsiteY0" fmla="*/ 0 h 5157009"/>
                <a:gd name="connsiteX1" fmla="*/ 4026468 w 4026468"/>
                <a:gd name="connsiteY1" fmla="*/ 0 h 5157009"/>
                <a:gd name="connsiteX2" fmla="*/ 4026468 w 4026468"/>
                <a:gd name="connsiteY2" fmla="*/ 5143500 h 5157009"/>
                <a:gd name="connsiteX3" fmla="*/ 1202536 w 4026468"/>
                <a:gd name="connsiteY3" fmla="*/ 5157009 h 5157009"/>
                <a:gd name="connsiteX4" fmla="*/ 0 w 4026468"/>
                <a:gd name="connsiteY4" fmla="*/ 0 h 5157009"/>
                <a:gd name="connsiteX0" fmla="*/ 0 w 5242516"/>
                <a:gd name="connsiteY0" fmla="*/ 0 h 5157009"/>
                <a:gd name="connsiteX1" fmla="*/ 4026468 w 5242516"/>
                <a:gd name="connsiteY1" fmla="*/ 0 h 5157009"/>
                <a:gd name="connsiteX2" fmla="*/ 5242516 w 5242516"/>
                <a:gd name="connsiteY2" fmla="*/ 5143500 h 5157009"/>
                <a:gd name="connsiteX3" fmla="*/ 1202536 w 5242516"/>
                <a:gd name="connsiteY3" fmla="*/ 5157009 h 5157009"/>
                <a:gd name="connsiteX4" fmla="*/ 0 w 5242516"/>
                <a:gd name="connsiteY4" fmla="*/ 0 h 5157009"/>
                <a:gd name="connsiteX0" fmla="*/ 0 w 5323585"/>
                <a:gd name="connsiteY0" fmla="*/ 0 h 5157009"/>
                <a:gd name="connsiteX1" fmla="*/ 4026468 w 5323585"/>
                <a:gd name="connsiteY1" fmla="*/ 0 h 5157009"/>
                <a:gd name="connsiteX2" fmla="*/ 5323585 w 5323585"/>
                <a:gd name="connsiteY2" fmla="*/ 5157009 h 5157009"/>
                <a:gd name="connsiteX3" fmla="*/ 1202536 w 5323585"/>
                <a:gd name="connsiteY3" fmla="*/ 5157009 h 5157009"/>
                <a:gd name="connsiteX4" fmla="*/ 0 w 5323585"/>
                <a:gd name="connsiteY4" fmla="*/ 0 h 5157009"/>
                <a:gd name="connsiteX0" fmla="*/ 0 w 5472213"/>
                <a:gd name="connsiteY0" fmla="*/ 0 h 5157009"/>
                <a:gd name="connsiteX1" fmla="*/ 4026468 w 5472213"/>
                <a:gd name="connsiteY1" fmla="*/ 0 h 5157009"/>
                <a:gd name="connsiteX2" fmla="*/ 5472213 w 5472213"/>
                <a:gd name="connsiteY2" fmla="*/ 5157009 h 5157009"/>
                <a:gd name="connsiteX3" fmla="*/ 1202536 w 5472213"/>
                <a:gd name="connsiteY3" fmla="*/ 5157009 h 5157009"/>
                <a:gd name="connsiteX4" fmla="*/ 0 w 5472213"/>
                <a:gd name="connsiteY4" fmla="*/ 0 h 5157009"/>
                <a:gd name="connsiteX0" fmla="*/ 0 w 5242515"/>
                <a:gd name="connsiteY0" fmla="*/ 0 h 5170518"/>
                <a:gd name="connsiteX1" fmla="*/ 4026468 w 5242515"/>
                <a:gd name="connsiteY1" fmla="*/ 0 h 5170518"/>
                <a:gd name="connsiteX2" fmla="*/ 5242515 w 5242515"/>
                <a:gd name="connsiteY2" fmla="*/ 5170518 h 5170518"/>
                <a:gd name="connsiteX3" fmla="*/ 1202536 w 5242515"/>
                <a:gd name="connsiteY3" fmla="*/ 5157009 h 5170518"/>
                <a:gd name="connsiteX4" fmla="*/ 0 w 5242515"/>
                <a:gd name="connsiteY4" fmla="*/ 0 h 5170518"/>
                <a:gd name="connsiteX0" fmla="*/ 0 w 5242515"/>
                <a:gd name="connsiteY0" fmla="*/ 0 h 5170518"/>
                <a:gd name="connsiteX1" fmla="*/ 5235986 w 5242515"/>
                <a:gd name="connsiteY1" fmla="*/ 17784 h 5170518"/>
                <a:gd name="connsiteX2" fmla="*/ 5242515 w 5242515"/>
                <a:gd name="connsiteY2" fmla="*/ 5170518 h 5170518"/>
                <a:gd name="connsiteX3" fmla="*/ 1202536 w 5242515"/>
                <a:gd name="connsiteY3" fmla="*/ 5157009 h 5170518"/>
                <a:gd name="connsiteX4" fmla="*/ 0 w 5242515"/>
                <a:gd name="connsiteY4" fmla="*/ 0 h 5170518"/>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665475"/>
                <a:gd name="connsiteY0" fmla="*/ 0 h 5157009"/>
                <a:gd name="connsiteX1" fmla="*/ 5235986 w 6665475"/>
                <a:gd name="connsiteY1" fmla="*/ 17784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665475"/>
                <a:gd name="connsiteY0" fmla="*/ 0 h 5157009"/>
                <a:gd name="connsiteX1" fmla="*/ 5538366 w 6665475"/>
                <a:gd name="connsiteY1" fmla="*/ 0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736622"/>
                <a:gd name="connsiteY0" fmla="*/ 0 h 5157009"/>
                <a:gd name="connsiteX1" fmla="*/ 5538366 w 6736622"/>
                <a:gd name="connsiteY1" fmla="*/ 0 h 5157009"/>
                <a:gd name="connsiteX2" fmla="*/ 6736622 w 6736622"/>
                <a:gd name="connsiteY2" fmla="*/ 5152735 h 5157009"/>
                <a:gd name="connsiteX3" fmla="*/ 1202536 w 6736622"/>
                <a:gd name="connsiteY3" fmla="*/ 5157009 h 5157009"/>
                <a:gd name="connsiteX4" fmla="*/ 0 w 6736622"/>
                <a:gd name="connsiteY4" fmla="*/ 0 h 5157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6622" h="5157009">
                  <a:moveTo>
                    <a:pt x="0" y="0"/>
                  </a:moveTo>
                  <a:lnTo>
                    <a:pt x="5538366" y="0"/>
                  </a:lnTo>
                  <a:lnTo>
                    <a:pt x="6736622" y="5152735"/>
                  </a:lnTo>
                  <a:lnTo>
                    <a:pt x="1202536" y="5157009"/>
                  </a:lnTo>
                  <a:lnTo>
                    <a:pt x="0" y="0"/>
                  </a:lnTo>
                  <a:close/>
                </a:path>
              </a:pathLst>
            </a:custGeom>
            <a:solidFill>
              <a:srgbClr val="00A0CE"/>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b="0" i="0" dirty="0">
                <a:latin typeface="Century Gothic obyčejné" charset="0"/>
              </a:endParaRPr>
            </a:p>
          </p:txBody>
        </p:sp>
        <p:sp>
          <p:nvSpPr>
            <p:cNvPr id="9" name="Rectangle 2"/>
            <p:cNvSpPr/>
            <p:nvPr/>
          </p:nvSpPr>
          <p:spPr>
            <a:xfrm flipV="1">
              <a:off x="-38179" y="1042458"/>
              <a:ext cx="5427754" cy="3088659"/>
            </a:xfrm>
            <a:custGeom>
              <a:avLst/>
              <a:gdLst>
                <a:gd name="connsiteX0" fmla="*/ 0 w 4026468"/>
                <a:gd name="connsiteY0" fmla="*/ 0 h 5143500"/>
                <a:gd name="connsiteX1" fmla="*/ 4026468 w 4026468"/>
                <a:gd name="connsiteY1" fmla="*/ 0 h 5143500"/>
                <a:gd name="connsiteX2" fmla="*/ 4026468 w 4026468"/>
                <a:gd name="connsiteY2" fmla="*/ 5143500 h 5143500"/>
                <a:gd name="connsiteX3" fmla="*/ 0 w 4026468"/>
                <a:gd name="connsiteY3" fmla="*/ 5143500 h 5143500"/>
                <a:gd name="connsiteX4" fmla="*/ 0 w 4026468"/>
                <a:gd name="connsiteY4" fmla="*/ 0 h 5143500"/>
                <a:gd name="connsiteX0" fmla="*/ 0 w 4026468"/>
                <a:gd name="connsiteY0" fmla="*/ 0 h 5143500"/>
                <a:gd name="connsiteX1" fmla="*/ 4026468 w 4026468"/>
                <a:gd name="connsiteY1" fmla="*/ 0 h 5143500"/>
                <a:gd name="connsiteX2" fmla="*/ 4026468 w 4026468"/>
                <a:gd name="connsiteY2" fmla="*/ 5143500 h 5143500"/>
                <a:gd name="connsiteX3" fmla="*/ 1270094 w 4026468"/>
                <a:gd name="connsiteY3" fmla="*/ 5143500 h 5143500"/>
                <a:gd name="connsiteX4" fmla="*/ 0 w 4026468"/>
                <a:gd name="connsiteY4" fmla="*/ 0 h 5143500"/>
                <a:gd name="connsiteX0" fmla="*/ 0 w 4026468"/>
                <a:gd name="connsiteY0" fmla="*/ 0 h 5157009"/>
                <a:gd name="connsiteX1" fmla="*/ 4026468 w 4026468"/>
                <a:gd name="connsiteY1" fmla="*/ 0 h 5157009"/>
                <a:gd name="connsiteX2" fmla="*/ 4026468 w 4026468"/>
                <a:gd name="connsiteY2" fmla="*/ 5143500 h 5157009"/>
                <a:gd name="connsiteX3" fmla="*/ 1202536 w 4026468"/>
                <a:gd name="connsiteY3" fmla="*/ 5157009 h 5157009"/>
                <a:gd name="connsiteX4" fmla="*/ 0 w 4026468"/>
                <a:gd name="connsiteY4" fmla="*/ 0 h 5157009"/>
                <a:gd name="connsiteX0" fmla="*/ 0 w 5242516"/>
                <a:gd name="connsiteY0" fmla="*/ 0 h 5157009"/>
                <a:gd name="connsiteX1" fmla="*/ 4026468 w 5242516"/>
                <a:gd name="connsiteY1" fmla="*/ 0 h 5157009"/>
                <a:gd name="connsiteX2" fmla="*/ 5242516 w 5242516"/>
                <a:gd name="connsiteY2" fmla="*/ 5143500 h 5157009"/>
                <a:gd name="connsiteX3" fmla="*/ 1202536 w 5242516"/>
                <a:gd name="connsiteY3" fmla="*/ 5157009 h 5157009"/>
                <a:gd name="connsiteX4" fmla="*/ 0 w 5242516"/>
                <a:gd name="connsiteY4" fmla="*/ 0 h 5157009"/>
                <a:gd name="connsiteX0" fmla="*/ 0 w 5323585"/>
                <a:gd name="connsiteY0" fmla="*/ 0 h 5157009"/>
                <a:gd name="connsiteX1" fmla="*/ 4026468 w 5323585"/>
                <a:gd name="connsiteY1" fmla="*/ 0 h 5157009"/>
                <a:gd name="connsiteX2" fmla="*/ 5323585 w 5323585"/>
                <a:gd name="connsiteY2" fmla="*/ 5157009 h 5157009"/>
                <a:gd name="connsiteX3" fmla="*/ 1202536 w 5323585"/>
                <a:gd name="connsiteY3" fmla="*/ 5157009 h 5157009"/>
                <a:gd name="connsiteX4" fmla="*/ 0 w 5323585"/>
                <a:gd name="connsiteY4" fmla="*/ 0 h 5157009"/>
                <a:gd name="connsiteX0" fmla="*/ 0 w 5472213"/>
                <a:gd name="connsiteY0" fmla="*/ 0 h 5157009"/>
                <a:gd name="connsiteX1" fmla="*/ 4026468 w 5472213"/>
                <a:gd name="connsiteY1" fmla="*/ 0 h 5157009"/>
                <a:gd name="connsiteX2" fmla="*/ 5472213 w 5472213"/>
                <a:gd name="connsiteY2" fmla="*/ 5157009 h 5157009"/>
                <a:gd name="connsiteX3" fmla="*/ 1202536 w 5472213"/>
                <a:gd name="connsiteY3" fmla="*/ 5157009 h 5157009"/>
                <a:gd name="connsiteX4" fmla="*/ 0 w 5472213"/>
                <a:gd name="connsiteY4" fmla="*/ 0 h 5157009"/>
                <a:gd name="connsiteX0" fmla="*/ 0 w 5242515"/>
                <a:gd name="connsiteY0" fmla="*/ 0 h 5170518"/>
                <a:gd name="connsiteX1" fmla="*/ 4026468 w 5242515"/>
                <a:gd name="connsiteY1" fmla="*/ 0 h 5170518"/>
                <a:gd name="connsiteX2" fmla="*/ 5242515 w 5242515"/>
                <a:gd name="connsiteY2" fmla="*/ 5170518 h 5170518"/>
                <a:gd name="connsiteX3" fmla="*/ 1202536 w 5242515"/>
                <a:gd name="connsiteY3" fmla="*/ 5157009 h 5170518"/>
                <a:gd name="connsiteX4" fmla="*/ 0 w 5242515"/>
                <a:gd name="connsiteY4" fmla="*/ 0 h 5170518"/>
                <a:gd name="connsiteX0" fmla="*/ 0 w 5242515"/>
                <a:gd name="connsiteY0" fmla="*/ 0 h 5170518"/>
                <a:gd name="connsiteX1" fmla="*/ 5235986 w 5242515"/>
                <a:gd name="connsiteY1" fmla="*/ 17784 h 5170518"/>
                <a:gd name="connsiteX2" fmla="*/ 5242515 w 5242515"/>
                <a:gd name="connsiteY2" fmla="*/ 5170518 h 5170518"/>
                <a:gd name="connsiteX3" fmla="*/ 1202536 w 5242515"/>
                <a:gd name="connsiteY3" fmla="*/ 5157009 h 5170518"/>
                <a:gd name="connsiteX4" fmla="*/ 0 w 5242515"/>
                <a:gd name="connsiteY4" fmla="*/ 0 h 5170518"/>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665475"/>
                <a:gd name="connsiteY0" fmla="*/ 0 h 5157009"/>
                <a:gd name="connsiteX1" fmla="*/ 5235986 w 6665475"/>
                <a:gd name="connsiteY1" fmla="*/ 17784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665475"/>
                <a:gd name="connsiteY0" fmla="*/ 0 h 5157009"/>
                <a:gd name="connsiteX1" fmla="*/ 5538366 w 6665475"/>
                <a:gd name="connsiteY1" fmla="*/ 0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736622"/>
                <a:gd name="connsiteY0" fmla="*/ 0 h 5157009"/>
                <a:gd name="connsiteX1" fmla="*/ 5538366 w 6736622"/>
                <a:gd name="connsiteY1" fmla="*/ 0 h 5157009"/>
                <a:gd name="connsiteX2" fmla="*/ 6736622 w 6736622"/>
                <a:gd name="connsiteY2" fmla="*/ 5152735 h 5157009"/>
                <a:gd name="connsiteX3" fmla="*/ 1202536 w 6736622"/>
                <a:gd name="connsiteY3" fmla="*/ 5157009 h 5157009"/>
                <a:gd name="connsiteX4" fmla="*/ 0 w 6736622"/>
                <a:gd name="connsiteY4" fmla="*/ 0 h 5157009"/>
                <a:gd name="connsiteX0" fmla="*/ 2346254 w 9082876"/>
                <a:gd name="connsiteY0" fmla="*/ 0 h 5168604"/>
                <a:gd name="connsiteX1" fmla="*/ 7884620 w 9082876"/>
                <a:gd name="connsiteY1" fmla="*/ 0 h 5168604"/>
                <a:gd name="connsiteX2" fmla="*/ 9082876 w 9082876"/>
                <a:gd name="connsiteY2" fmla="*/ 5152735 h 5168604"/>
                <a:gd name="connsiteX3" fmla="*/ 0 w 9082876"/>
                <a:gd name="connsiteY3" fmla="*/ 5168604 h 5168604"/>
                <a:gd name="connsiteX4" fmla="*/ 2346254 w 9082876"/>
                <a:gd name="connsiteY4" fmla="*/ 0 h 5168604"/>
                <a:gd name="connsiteX0" fmla="*/ 26783 w 9082876"/>
                <a:gd name="connsiteY0" fmla="*/ 11596 h 5168604"/>
                <a:gd name="connsiteX1" fmla="*/ 7884620 w 9082876"/>
                <a:gd name="connsiteY1" fmla="*/ 0 h 5168604"/>
                <a:gd name="connsiteX2" fmla="*/ 9082876 w 9082876"/>
                <a:gd name="connsiteY2" fmla="*/ 5152735 h 5168604"/>
                <a:gd name="connsiteX3" fmla="*/ 0 w 9082876"/>
                <a:gd name="connsiteY3" fmla="*/ 5168604 h 5168604"/>
                <a:gd name="connsiteX4" fmla="*/ 26783 w 9082876"/>
                <a:gd name="connsiteY4" fmla="*/ 11596 h 5168604"/>
                <a:gd name="connsiteX0" fmla="*/ 119562 w 9082876"/>
                <a:gd name="connsiteY0" fmla="*/ 69575 h 5168604"/>
                <a:gd name="connsiteX1" fmla="*/ 7884620 w 9082876"/>
                <a:gd name="connsiteY1" fmla="*/ 0 h 5168604"/>
                <a:gd name="connsiteX2" fmla="*/ 9082876 w 9082876"/>
                <a:gd name="connsiteY2" fmla="*/ 5152735 h 5168604"/>
                <a:gd name="connsiteX3" fmla="*/ 0 w 9082876"/>
                <a:gd name="connsiteY3" fmla="*/ 5168604 h 5168604"/>
                <a:gd name="connsiteX4" fmla="*/ 119562 w 9082876"/>
                <a:gd name="connsiteY4" fmla="*/ 69575 h 5168604"/>
                <a:gd name="connsiteX0" fmla="*/ 15186 w 9082876"/>
                <a:gd name="connsiteY0" fmla="*/ 11596 h 5168604"/>
                <a:gd name="connsiteX1" fmla="*/ 7884620 w 9082876"/>
                <a:gd name="connsiteY1" fmla="*/ 0 h 5168604"/>
                <a:gd name="connsiteX2" fmla="*/ 9082876 w 9082876"/>
                <a:gd name="connsiteY2" fmla="*/ 5152735 h 5168604"/>
                <a:gd name="connsiteX3" fmla="*/ 0 w 9082876"/>
                <a:gd name="connsiteY3" fmla="*/ 5168604 h 5168604"/>
                <a:gd name="connsiteX4" fmla="*/ 15186 w 9082876"/>
                <a:gd name="connsiteY4" fmla="*/ 11596 h 5168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2876" h="5168604">
                  <a:moveTo>
                    <a:pt x="15186" y="11596"/>
                  </a:moveTo>
                  <a:lnTo>
                    <a:pt x="7884620" y="0"/>
                  </a:lnTo>
                  <a:lnTo>
                    <a:pt x="9082876" y="5152735"/>
                  </a:lnTo>
                  <a:lnTo>
                    <a:pt x="0" y="5168604"/>
                  </a:lnTo>
                  <a:lnTo>
                    <a:pt x="15186" y="11596"/>
                  </a:ln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b="0" i="0" dirty="0">
                <a:latin typeface="Century Gothic obyčejné" charset="0"/>
              </a:endParaRPr>
            </a:p>
          </p:txBody>
        </p:sp>
      </p:grpSp>
      <p:sp>
        <p:nvSpPr>
          <p:cNvPr id="12" name="Text Placeholder 11"/>
          <p:cNvSpPr>
            <a:spLocks noGrp="1"/>
          </p:cNvSpPr>
          <p:nvPr>
            <p:ph type="body" sz="quarter" idx="11" hasCustomPrompt="1"/>
          </p:nvPr>
        </p:nvSpPr>
        <p:spPr>
          <a:xfrm>
            <a:off x="382403" y="3650842"/>
            <a:ext cx="3754438" cy="751039"/>
          </a:xfrm>
          <a:prstGeom prst="rect">
            <a:avLst/>
          </a:prstGeom>
        </p:spPr>
        <p:txBody>
          <a:bodyPr/>
          <a:lstStyle>
            <a:lvl1pPr marL="0" indent="0">
              <a:buNone/>
              <a:defRPr sz="4400">
                <a:solidFill>
                  <a:srgbClr val="00A1CE"/>
                </a:solidFill>
                <a:latin typeface="Century Gothic" panose="020B0502020202020204" pitchFamily="34" charset="0"/>
              </a:defRPr>
            </a:lvl1pPr>
            <a:lvl2pPr>
              <a:defRPr>
                <a:solidFill>
                  <a:srgbClr val="00A1CE"/>
                </a:solidFill>
              </a:defRPr>
            </a:lvl2pPr>
            <a:lvl3pPr>
              <a:defRPr>
                <a:solidFill>
                  <a:srgbClr val="00A1CE"/>
                </a:solidFill>
              </a:defRPr>
            </a:lvl3pPr>
            <a:lvl4pPr>
              <a:defRPr>
                <a:solidFill>
                  <a:srgbClr val="00A1CE"/>
                </a:solidFill>
              </a:defRPr>
            </a:lvl4pPr>
            <a:lvl5pPr marL="1828800" indent="0" algn="l">
              <a:buNone/>
              <a:defRPr>
                <a:solidFill>
                  <a:srgbClr val="00A1CE"/>
                </a:solidFill>
              </a:defRPr>
            </a:lvl5pPr>
          </a:lstStyle>
          <a:p>
            <a:pPr lvl="0"/>
            <a:r>
              <a:rPr lang="en-US" dirty="0"/>
              <a:t>Title</a:t>
            </a:r>
          </a:p>
        </p:txBody>
      </p:sp>
      <p:sp>
        <p:nvSpPr>
          <p:cNvPr id="14" name="Text Placeholder 13"/>
          <p:cNvSpPr>
            <a:spLocks noGrp="1"/>
          </p:cNvSpPr>
          <p:nvPr>
            <p:ph type="body" sz="quarter" idx="12"/>
          </p:nvPr>
        </p:nvSpPr>
        <p:spPr>
          <a:xfrm>
            <a:off x="382983" y="4400615"/>
            <a:ext cx="3753858" cy="1138238"/>
          </a:xfrm>
          <a:prstGeom prst="rect">
            <a:avLst/>
          </a:prstGeom>
        </p:spPr>
        <p:txBody>
          <a:bodyPr/>
          <a:lstStyle>
            <a:lvl1pPr marL="0" indent="0">
              <a:buNone/>
              <a:defRPr>
                <a:solidFill>
                  <a:schemeClr val="bg1"/>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a:t>
            </a:r>
          </a:p>
        </p:txBody>
      </p:sp>
    </p:spTree>
    <p:extLst>
      <p:ext uri="{BB962C8B-B14F-4D97-AF65-F5344CB8AC3E}">
        <p14:creationId xmlns:p14="http://schemas.microsoft.com/office/powerpoint/2010/main" val="1734380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Rectangle 2"/>
          <p:cNvSpPr>
            <a:spLocks noGrp="1" noChangeArrowheads="1"/>
          </p:cNvSpPr>
          <p:nvPr>
            <p:ph idx="1"/>
          </p:nvPr>
        </p:nvSpPr>
        <p:spPr bwMode="auto">
          <a:xfrm>
            <a:off x="302500" y="1219200"/>
            <a:ext cx="1145834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244946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ain Title">
    <p:spTree>
      <p:nvGrpSpPr>
        <p:cNvPr id="1" name=""/>
        <p:cNvGrpSpPr/>
        <p:nvPr/>
      </p:nvGrpSpPr>
      <p:grpSpPr>
        <a:xfrm>
          <a:off x="0" y="0"/>
          <a:ext cx="0" cy="0"/>
          <a:chOff x="0" y="0"/>
          <a:chExt cx="0" cy="0"/>
        </a:xfrm>
      </p:grpSpPr>
      <p:pic>
        <p:nvPicPr>
          <p:cNvPr id="3" name="Picture Placeholder 3">
            <a:extLst>
              <a:ext uri="{FF2B5EF4-FFF2-40B4-BE49-F238E27FC236}">
                <a16:creationId xmlns:a16="http://schemas.microsoft.com/office/drawing/2014/main" id="{724DB091-4CAC-4D34-8F2D-1C1CF894B5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5" y="0"/>
            <a:ext cx="12195175" cy="6858000"/>
          </a:xfrm>
          <a:prstGeom prst="rect">
            <a:avLst/>
          </a:prstGeom>
        </p:spPr>
      </p:pic>
      <p:sp>
        <p:nvSpPr>
          <p:cNvPr id="4" name="Freeform 189">
            <a:extLst>
              <a:ext uri="{FF2B5EF4-FFF2-40B4-BE49-F238E27FC236}">
                <a16:creationId xmlns:a16="http://schemas.microsoft.com/office/drawing/2014/main" id="{C8F62A75-8CF7-4831-8E67-3556CDB1E2EB}"/>
              </a:ext>
            </a:extLst>
          </p:cNvPr>
          <p:cNvSpPr/>
          <p:nvPr userDrawn="1"/>
        </p:nvSpPr>
        <p:spPr>
          <a:xfrm flipH="1">
            <a:off x="0" y="0"/>
            <a:ext cx="7635394" cy="6859690"/>
          </a:xfrm>
          <a:custGeom>
            <a:avLst/>
            <a:gdLst>
              <a:gd name="connsiteX0" fmla="*/ 2483124 w 5460510"/>
              <a:gd name="connsiteY0" fmla="*/ 0 h 5143500"/>
              <a:gd name="connsiteX1" fmla="*/ 3448297 w 5460510"/>
              <a:gd name="connsiteY1" fmla="*/ 0 h 5143500"/>
              <a:gd name="connsiteX2" fmla="*/ 4717679 w 5460510"/>
              <a:gd name="connsiteY2" fmla="*/ 0 h 5143500"/>
              <a:gd name="connsiteX3" fmla="*/ 4741319 w 5460510"/>
              <a:gd name="connsiteY3" fmla="*/ 0 h 5143500"/>
              <a:gd name="connsiteX4" fmla="*/ 5318193 w 5460510"/>
              <a:gd name="connsiteY4" fmla="*/ 0 h 5143500"/>
              <a:gd name="connsiteX5" fmla="*/ 5460510 w 5460510"/>
              <a:gd name="connsiteY5" fmla="*/ 0 h 5143500"/>
              <a:gd name="connsiteX6" fmla="*/ 5460510 w 5460510"/>
              <a:gd name="connsiteY6" fmla="*/ 5143500 h 5143500"/>
              <a:gd name="connsiteX7" fmla="*/ 5318193 w 5460510"/>
              <a:gd name="connsiteY7" fmla="*/ 5143500 h 5143500"/>
              <a:gd name="connsiteX8" fmla="*/ 4741319 w 5460510"/>
              <a:gd name="connsiteY8" fmla="*/ 5143500 h 5143500"/>
              <a:gd name="connsiteX9" fmla="*/ 4717679 w 5460510"/>
              <a:gd name="connsiteY9" fmla="*/ 5143500 h 5143500"/>
              <a:gd name="connsiteX10" fmla="*/ 3448297 w 5460510"/>
              <a:gd name="connsiteY10" fmla="*/ 5143500 h 5143500"/>
              <a:gd name="connsiteX11" fmla="*/ 0 w 5460510"/>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0510" h="514350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chemeClr val="accent3">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 name="Title 1">
            <a:extLst>
              <a:ext uri="{FF2B5EF4-FFF2-40B4-BE49-F238E27FC236}">
                <a16:creationId xmlns:a16="http://schemas.microsoft.com/office/drawing/2014/main" id="{8F7EA917-EE8E-4FBE-AA0A-8B9E52FCF03E}"/>
              </a:ext>
            </a:extLst>
          </p:cNvPr>
          <p:cNvSpPr>
            <a:spLocks noGrp="1"/>
          </p:cNvSpPr>
          <p:nvPr>
            <p:ph type="title" hasCustomPrompt="1"/>
          </p:nvPr>
        </p:nvSpPr>
        <p:spPr>
          <a:xfrm>
            <a:off x="838200" y="2647310"/>
            <a:ext cx="4649629" cy="1613501"/>
          </a:xfrm>
        </p:spPr>
        <p:txBody>
          <a:bodyPr/>
          <a:lstStyle>
            <a:lvl1pPr>
              <a:defRPr>
                <a:solidFill>
                  <a:schemeClr val="bg1"/>
                </a:solidFill>
              </a:defRPr>
            </a:lvl1pPr>
          </a:lstStyle>
          <a:p>
            <a:r>
              <a:rPr lang="en-US" dirty="0"/>
              <a:t>CLICK TO EDIT MASTER TITLE STYLE</a:t>
            </a:r>
          </a:p>
        </p:txBody>
      </p:sp>
      <p:sp>
        <p:nvSpPr>
          <p:cNvPr id="5" name="Rectangle 4">
            <a:extLst>
              <a:ext uri="{FF2B5EF4-FFF2-40B4-BE49-F238E27FC236}">
                <a16:creationId xmlns:a16="http://schemas.microsoft.com/office/drawing/2014/main" id="{08CD03A9-6CC6-4115-A1EA-D807F7E45BAC}"/>
              </a:ext>
            </a:extLst>
          </p:cNvPr>
          <p:cNvSpPr/>
          <p:nvPr userDrawn="1"/>
        </p:nvSpPr>
        <p:spPr>
          <a:xfrm>
            <a:off x="663635" y="2647310"/>
            <a:ext cx="70988" cy="16135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800">
              <a:latin typeface="Lato Light"/>
            </a:endParaRPr>
          </a:p>
        </p:txBody>
      </p:sp>
    </p:spTree>
    <p:extLst>
      <p:ext uri="{BB962C8B-B14F-4D97-AF65-F5344CB8AC3E}">
        <p14:creationId xmlns:p14="http://schemas.microsoft.com/office/powerpoint/2010/main" val="2145243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ody Tex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DC18878-B9F0-44A1-83E8-349EA677FDA7}"/>
              </a:ext>
            </a:extLst>
          </p:cNvPr>
          <p:cNvSpPr>
            <a:spLocks noGrp="1"/>
          </p:cNvSpPr>
          <p:nvPr>
            <p:ph type="title"/>
          </p:nvPr>
        </p:nvSpPr>
        <p:spPr>
          <a:xfrm>
            <a:off x="836831" y="573987"/>
            <a:ext cx="10518339" cy="411480"/>
          </a:xfrm>
          <a:noFill/>
          <a:ln>
            <a:noFill/>
          </a:ln>
        </p:spPr>
        <p:txBody>
          <a:bodyPr wrap="square" lIns="0" tIns="0" rIns="0" bIns="0" anchor="ctr">
            <a:spAutoFit/>
          </a:bodyPr>
          <a:lstStyle>
            <a:lvl1pPr>
              <a:defRPr lang="en-US" sz="3000">
                <a:solidFill>
                  <a:schemeClr val="tx2"/>
                </a:solidFill>
                <a:latin typeface="+mn-lt"/>
                <a:ea typeface="ＭＳ Ｐゴシック" charset="0"/>
                <a:cs typeface="Lato Regular"/>
              </a:defRPr>
            </a:lvl1pPr>
          </a:lstStyle>
          <a:p>
            <a:pPr marL="0" lvl="0"/>
            <a:r>
              <a:rPr lang="en-US"/>
              <a:t>Click to edit Master title style</a:t>
            </a:r>
            <a:endParaRPr lang="en-US" dirty="0"/>
          </a:p>
        </p:txBody>
      </p:sp>
      <p:sp>
        <p:nvSpPr>
          <p:cNvPr id="5" name="Oval 4">
            <a:extLst>
              <a:ext uri="{FF2B5EF4-FFF2-40B4-BE49-F238E27FC236}">
                <a16:creationId xmlns:a16="http://schemas.microsoft.com/office/drawing/2014/main" id="{622E4B9A-10D8-4BB0-BCDC-2B32822F9FA0}"/>
              </a:ext>
            </a:extLst>
          </p:cNvPr>
          <p:cNvSpPr>
            <a:spLocks noChangeAspect="1"/>
          </p:cNvSpPr>
          <p:nvPr userDrawn="1"/>
        </p:nvSpPr>
        <p:spPr>
          <a:xfrm>
            <a:off x="11508952" y="363084"/>
            <a:ext cx="422186" cy="422189"/>
          </a:xfrm>
          <a:prstGeom prst="ellipse">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6" name="TextBox 5">
            <a:extLst>
              <a:ext uri="{FF2B5EF4-FFF2-40B4-BE49-F238E27FC236}">
                <a16:creationId xmlns:a16="http://schemas.microsoft.com/office/drawing/2014/main" id="{DFAD7815-9A43-4EE3-B4F7-805430871304}"/>
              </a:ext>
            </a:extLst>
          </p:cNvPr>
          <p:cNvSpPr txBox="1"/>
          <p:nvPr userDrawn="1"/>
        </p:nvSpPr>
        <p:spPr>
          <a:xfrm>
            <a:off x="11507321" y="409839"/>
            <a:ext cx="421874" cy="307758"/>
          </a:xfrm>
          <a:prstGeom prst="rect">
            <a:avLst/>
          </a:prstGeom>
          <a:noFill/>
        </p:spPr>
        <p:txBody>
          <a:bodyPr wrap="none" lIns="91422" tIns="45711" rIns="91422" bIns="45711" rtlCol="0">
            <a:spAutoFit/>
          </a:bodyPr>
          <a:lstStyle/>
          <a:p>
            <a:pPr algn="ctr"/>
            <a:fld id="{260E2A6B-A809-4840-BF14-8648BC0BDF87}" type="slidenum">
              <a:rPr lang="id-ID" sz="1400" b="1" smtClean="0">
                <a:solidFill>
                  <a:schemeClr val="bg1"/>
                </a:solidFill>
                <a:latin typeface="Europa-Regular" panose="02000000000000000000" pitchFamily="50" charset="0"/>
                <a:cs typeface="Lato Light"/>
              </a:rPr>
              <a:pPr algn="ctr"/>
              <a:t>‹#›</a:t>
            </a:fld>
            <a:endParaRPr lang="id-ID" sz="1400" dirty="0">
              <a:solidFill>
                <a:schemeClr val="bg1"/>
              </a:solidFill>
              <a:latin typeface="Europa-Regular" panose="02000000000000000000" pitchFamily="50" charset="0"/>
              <a:cs typeface="Lato Light"/>
            </a:endParaRPr>
          </a:p>
        </p:txBody>
      </p:sp>
      <p:sp>
        <p:nvSpPr>
          <p:cNvPr id="7" name="Rectangle 6">
            <a:extLst>
              <a:ext uri="{FF2B5EF4-FFF2-40B4-BE49-F238E27FC236}">
                <a16:creationId xmlns:a16="http://schemas.microsoft.com/office/drawing/2014/main" id="{F5558F78-93DA-459C-9CCA-3A2F103508D0}"/>
              </a:ext>
            </a:extLst>
          </p:cNvPr>
          <p:cNvSpPr/>
          <p:nvPr userDrawn="1"/>
        </p:nvSpPr>
        <p:spPr>
          <a:xfrm>
            <a:off x="873353" y="1102475"/>
            <a:ext cx="531965" cy="284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pic>
        <p:nvPicPr>
          <p:cNvPr id="9" name="Picture 8">
            <a:extLst>
              <a:ext uri="{FF2B5EF4-FFF2-40B4-BE49-F238E27FC236}">
                <a16:creationId xmlns:a16="http://schemas.microsoft.com/office/drawing/2014/main" id="{79424B33-92A8-45F6-979A-73F5259C85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998175" y="6329291"/>
            <a:ext cx="2195652" cy="508779"/>
          </a:xfrm>
          <a:prstGeom prst="rect">
            <a:avLst/>
          </a:prstGeom>
        </p:spPr>
      </p:pic>
      <p:sp>
        <p:nvSpPr>
          <p:cNvPr id="12" name="Text Placeholder 10">
            <a:extLst>
              <a:ext uri="{FF2B5EF4-FFF2-40B4-BE49-F238E27FC236}">
                <a16:creationId xmlns:a16="http://schemas.microsoft.com/office/drawing/2014/main" id="{FBF21516-FB60-4B52-8BE2-2F5CA0562BFF}"/>
              </a:ext>
            </a:extLst>
          </p:cNvPr>
          <p:cNvSpPr>
            <a:spLocks noGrp="1"/>
          </p:cNvSpPr>
          <p:nvPr>
            <p:ph type="body" sz="quarter" idx="10"/>
          </p:nvPr>
        </p:nvSpPr>
        <p:spPr>
          <a:xfrm>
            <a:off x="836831" y="1444753"/>
            <a:ext cx="10518339" cy="4709160"/>
          </a:xfrm>
        </p:spPr>
        <p:txBody>
          <a:bodyPr/>
          <a:lstStyle>
            <a:lvl1pPr>
              <a:buClr>
                <a:srgbClr val="0070C0"/>
              </a:buClr>
              <a:defRPr/>
            </a:lvl1pPr>
            <a:lvl2pPr>
              <a:buClr>
                <a:srgbClr val="0070C0"/>
              </a:buClr>
              <a:defRPr/>
            </a:lvl2pPr>
            <a:lvl3pPr>
              <a:buClr>
                <a:srgbClr val="0070C0"/>
              </a:buClr>
              <a:defRPr/>
            </a:lvl3pPr>
            <a:lvl4pPr>
              <a:buClr>
                <a:srgbClr val="0070C0"/>
              </a:buClr>
              <a:defRPr/>
            </a:lvl4pPr>
            <a:lvl5pPr>
              <a:buClr>
                <a:srgbClr val="0070C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a:extLst>
              <a:ext uri="{FF2B5EF4-FFF2-40B4-BE49-F238E27FC236}">
                <a16:creationId xmlns:a16="http://schemas.microsoft.com/office/drawing/2014/main" id="{3D57549F-E088-45C7-82F0-80AF82086F23}"/>
              </a:ext>
            </a:extLst>
          </p:cNvPr>
          <p:cNvSpPr>
            <a:spLocks noGrp="1"/>
          </p:cNvSpPr>
          <p:nvPr>
            <p:ph type="body" sz="quarter" idx="11"/>
          </p:nvPr>
        </p:nvSpPr>
        <p:spPr>
          <a:xfrm>
            <a:off x="838200" y="192024"/>
            <a:ext cx="5137654" cy="318558"/>
          </a:xfrm>
        </p:spPr>
        <p:txBody>
          <a:bodyPr anchor="ctr">
            <a:no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087569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pic>
        <p:nvPicPr>
          <p:cNvPr id="3" name="Picture Placeholder 3">
            <a:extLst>
              <a:ext uri="{FF2B5EF4-FFF2-40B4-BE49-F238E27FC236}">
                <a16:creationId xmlns:a16="http://schemas.microsoft.com/office/drawing/2014/main" id="{724DB091-4CAC-4D34-8F2D-1C1CF894B5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5" y="0"/>
            <a:ext cx="12195175" cy="6858000"/>
          </a:xfrm>
          <a:prstGeom prst="rect">
            <a:avLst/>
          </a:prstGeom>
        </p:spPr>
      </p:pic>
      <p:sp>
        <p:nvSpPr>
          <p:cNvPr id="4" name="Freeform 189">
            <a:extLst>
              <a:ext uri="{FF2B5EF4-FFF2-40B4-BE49-F238E27FC236}">
                <a16:creationId xmlns:a16="http://schemas.microsoft.com/office/drawing/2014/main" id="{C8F62A75-8CF7-4831-8E67-3556CDB1E2EB}"/>
              </a:ext>
            </a:extLst>
          </p:cNvPr>
          <p:cNvSpPr/>
          <p:nvPr userDrawn="1"/>
        </p:nvSpPr>
        <p:spPr>
          <a:xfrm flipH="1">
            <a:off x="0" y="0"/>
            <a:ext cx="7635394" cy="6859690"/>
          </a:xfrm>
          <a:custGeom>
            <a:avLst/>
            <a:gdLst>
              <a:gd name="connsiteX0" fmla="*/ 2483124 w 5460510"/>
              <a:gd name="connsiteY0" fmla="*/ 0 h 5143500"/>
              <a:gd name="connsiteX1" fmla="*/ 3448297 w 5460510"/>
              <a:gd name="connsiteY1" fmla="*/ 0 h 5143500"/>
              <a:gd name="connsiteX2" fmla="*/ 4717679 w 5460510"/>
              <a:gd name="connsiteY2" fmla="*/ 0 h 5143500"/>
              <a:gd name="connsiteX3" fmla="*/ 4741319 w 5460510"/>
              <a:gd name="connsiteY3" fmla="*/ 0 h 5143500"/>
              <a:gd name="connsiteX4" fmla="*/ 5318193 w 5460510"/>
              <a:gd name="connsiteY4" fmla="*/ 0 h 5143500"/>
              <a:gd name="connsiteX5" fmla="*/ 5460510 w 5460510"/>
              <a:gd name="connsiteY5" fmla="*/ 0 h 5143500"/>
              <a:gd name="connsiteX6" fmla="*/ 5460510 w 5460510"/>
              <a:gd name="connsiteY6" fmla="*/ 5143500 h 5143500"/>
              <a:gd name="connsiteX7" fmla="*/ 5318193 w 5460510"/>
              <a:gd name="connsiteY7" fmla="*/ 5143500 h 5143500"/>
              <a:gd name="connsiteX8" fmla="*/ 4741319 w 5460510"/>
              <a:gd name="connsiteY8" fmla="*/ 5143500 h 5143500"/>
              <a:gd name="connsiteX9" fmla="*/ 4717679 w 5460510"/>
              <a:gd name="connsiteY9" fmla="*/ 5143500 h 5143500"/>
              <a:gd name="connsiteX10" fmla="*/ 3448297 w 5460510"/>
              <a:gd name="connsiteY10" fmla="*/ 5143500 h 5143500"/>
              <a:gd name="connsiteX11" fmla="*/ 0 w 5460510"/>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0510" h="514350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chemeClr val="tx1">
              <a:lumMod val="50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 name="Title 1">
            <a:extLst>
              <a:ext uri="{FF2B5EF4-FFF2-40B4-BE49-F238E27FC236}">
                <a16:creationId xmlns:a16="http://schemas.microsoft.com/office/drawing/2014/main" id="{8F7EA917-EE8E-4FBE-AA0A-8B9E52FCF03E}"/>
              </a:ext>
            </a:extLst>
          </p:cNvPr>
          <p:cNvSpPr>
            <a:spLocks noGrp="1"/>
          </p:cNvSpPr>
          <p:nvPr>
            <p:ph type="title" hasCustomPrompt="1"/>
          </p:nvPr>
        </p:nvSpPr>
        <p:spPr>
          <a:xfrm>
            <a:off x="838200" y="2647310"/>
            <a:ext cx="4649629" cy="1613501"/>
          </a:xfrm>
        </p:spPr>
        <p:txBody>
          <a:bodyPr/>
          <a:lstStyle>
            <a:lvl1pPr>
              <a:defRPr>
                <a:solidFill>
                  <a:schemeClr val="bg1"/>
                </a:solidFill>
              </a:defRPr>
            </a:lvl1pPr>
          </a:lstStyle>
          <a:p>
            <a:r>
              <a:rPr lang="en-US" dirty="0"/>
              <a:t>CLICK TO EDIT MASTER TITLE STYLE</a:t>
            </a:r>
          </a:p>
        </p:txBody>
      </p:sp>
      <p:sp>
        <p:nvSpPr>
          <p:cNvPr id="5" name="Rectangle 4">
            <a:extLst>
              <a:ext uri="{FF2B5EF4-FFF2-40B4-BE49-F238E27FC236}">
                <a16:creationId xmlns:a16="http://schemas.microsoft.com/office/drawing/2014/main" id="{08CD03A9-6CC6-4115-A1EA-D807F7E45BAC}"/>
              </a:ext>
            </a:extLst>
          </p:cNvPr>
          <p:cNvSpPr/>
          <p:nvPr userDrawn="1"/>
        </p:nvSpPr>
        <p:spPr>
          <a:xfrm>
            <a:off x="663635" y="2647310"/>
            <a:ext cx="70988" cy="16135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800">
              <a:latin typeface="Lato Light"/>
            </a:endParaRPr>
          </a:p>
        </p:txBody>
      </p:sp>
    </p:spTree>
    <p:extLst>
      <p:ext uri="{BB962C8B-B14F-4D97-AF65-F5344CB8AC3E}">
        <p14:creationId xmlns:p14="http://schemas.microsoft.com/office/powerpoint/2010/main" val="3370693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solidFill>
                  <a:prstClr val="black">
                    <a:tint val="75000"/>
                  </a:prstClr>
                </a:solidFill>
              </a:rPr>
              <a:t>SEA - Confidential</a:t>
            </a:r>
          </a:p>
        </p:txBody>
      </p:sp>
      <p:sp>
        <p:nvSpPr>
          <p:cNvPr id="6" name="Slide Number Placeholder 5"/>
          <p:cNvSpPr>
            <a:spLocks noGrp="1"/>
          </p:cNvSpPr>
          <p:nvPr>
            <p:ph type="sldNum" sz="quarter" idx="12"/>
          </p:nvPr>
        </p:nvSpPr>
        <p:spPr/>
        <p:txBody>
          <a:bodyPr/>
          <a:lstStyle/>
          <a:p>
            <a:fld id="{B69C8BF4-CD0A-4049-BB59-03323412946A}" type="slidenum">
              <a:rPr lang="en-US" smtClean="0">
                <a:solidFill>
                  <a:prstClr val="black">
                    <a:tint val="75000"/>
                  </a:prstClr>
                </a:solidFill>
              </a:rPr>
              <a:pPr/>
              <a:t>‹#›</a:t>
            </a:fld>
            <a:endParaRPr lang="en-US">
              <a:solidFill>
                <a:prstClr val="black">
                  <a:tint val="75000"/>
                </a:prstClr>
              </a:solidFill>
            </a:endParaRPr>
          </a:p>
        </p:txBody>
      </p:sp>
      <p:sp>
        <p:nvSpPr>
          <p:cNvPr id="7" name="Content Placeholder 2"/>
          <p:cNvSpPr>
            <a:spLocks noGrp="1"/>
          </p:cNvSpPr>
          <p:nvPr>
            <p:ph sz="quarter" idx="13"/>
          </p:nvPr>
        </p:nvSpPr>
        <p:spPr>
          <a:xfrm>
            <a:off x="669112" y="1307767"/>
            <a:ext cx="10750255" cy="4891013"/>
          </a:xfrm>
          <a:prstGeom prst="rect">
            <a:avLst/>
          </a:prstGeom>
        </p:spPr>
        <p:txBody>
          <a:bodyPr/>
          <a:lstStyle>
            <a:lvl1pPr>
              <a:defRPr sz="2400">
                <a:latin typeface="Century Gothic" panose="020B0502020202020204" pitchFamily="34" charset="0"/>
              </a:defRPr>
            </a:lvl1pPr>
            <a:lvl2pPr marL="457200" indent="0">
              <a:buNone/>
              <a:defRPr/>
            </a:lvl2pPr>
          </a:lstStyle>
          <a:p>
            <a:pPr lvl="0"/>
            <a:r>
              <a:rPr lang="en-US" dirty="0"/>
              <a:t>Click to edit</a:t>
            </a:r>
          </a:p>
        </p:txBody>
      </p:sp>
      <p:sp>
        <p:nvSpPr>
          <p:cNvPr id="8" name="Title 7"/>
          <p:cNvSpPr>
            <a:spLocks noGrp="1"/>
          </p:cNvSpPr>
          <p:nvPr>
            <p:ph type="title" hasCustomPrompt="1"/>
          </p:nvPr>
        </p:nvSpPr>
        <p:spPr>
          <a:xfrm>
            <a:off x="598967" y="178941"/>
            <a:ext cx="6259033" cy="512171"/>
          </a:xfrm>
          <a:prstGeom prst="rect">
            <a:avLst/>
          </a:prstGeom>
        </p:spPr>
        <p:txBody>
          <a:bodyPr/>
          <a:lstStyle>
            <a:lvl1pPr algn="l">
              <a:defRPr sz="2800" baseline="0">
                <a:solidFill>
                  <a:srgbClr val="00A1CE"/>
                </a:solidFill>
                <a:latin typeface="Century Gothic" panose="020B0502020202020204" pitchFamily="34" charset="0"/>
              </a:defRPr>
            </a:lvl1pPr>
          </a:lstStyle>
          <a:p>
            <a:r>
              <a:rPr lang="en-US" dirty="0"/>
              <a:t>Click to edit Title</a:t>
            </a:r>
          </a:p>
        </p:txBody>
      </p:sp>
    </p:spTree>
    <p:extLst>
      <p:ext uri="{BB962C8B-B14F-4D97-AF65-F5344CB8AC3E}">
        <p14:creationId xmlns:p14="http://schemas.microsoft.com/office/powerpoint/2010/main" val="3826713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Text Placeholder 11"/>
          <p:cNvSpPr>
            <a:spLocks noGrp="1"/>
          </p:cNvSpPr>
          <p:nvPr>
            <p:ph type="body" sz="quarter" idx="11" hasCustomPrompt="1"/>
          </p:nvPr>
        </p:nvSpPr>
        <p:spPr>
          <a:xfrm>
            <a:off x="382403" y="3650842"/>
            <a:ext cx="3754438" cy="751039"/>
          </a:xfrm>
          <a:prstGeom prst="rect">
            <a:avLst/>
          </a:prstGeom>
        </p:spPr>
        <p:txBody>
          <a:bodyPr/>
          <a:lstStyle>
            <a:lvl1pPr marL="0" indent="0">
              <a:buNone/>
              <a:defRPr sz="4400">
                <a:solidFill>
                  <a:srgbClr val="00A1CE"/>
                </a:solidFill>
                <a:latin typeface="Century Gothic" panose="020B0502020202020204" pitchFamily="34" charset="0"/>
              </a:defRPr>
            </a:lvl1pPr>
            <a:lvl2pPr>
              <a:defRPr>
                <a:solidFill>
                  <a:srgbClr val="00A1CE"/>
                </a:solidFill>
              </a:defRPr>
            </a:lvl2pPr>
            <a:lvl3pPr>
              <a:defRPr>
                <a:solidFill>
                  <a:srgbClr val="00A1CE"/>
                </a:solidFill>
              </a:defRPr>
            </a:lvl3pPr>
            <a:lvl4pPr>
              <a:defRPr>
                <a:solidFill>
                  <a:srgbClr val="00A1CE"/>
                </a:solidFill>
              </a:defRPr>
            </a:lvl4pPr>
            <a:lvl5pPr marL="1828800" indent="0" algn="l">
              <a:buNone/>
              <a:defRPr>
                <a:solidFill>
                  <a:srgbClr val="00A1CE"/>
                </a:solidFill>
              </a:defRPr>
            </a:lvl5pPr>
          </a:lstStyle>
          <a:p>
            <a:pPr lvl="0"/>
            <a:r>
              <a:rPr lang="en-US" dirty="0"/>
              <a:t>Title</a:t>
            </a:r>
          </a:p>
        </p:txBody>
      </p:sp>
      <p:sp>
        <p:nvSpPr>
          <p:cNvPr id="5" name="Text Placeholder 13"/>
          <p:cNvSpPr>
            <a:spLocks noGrp="1"/>
          </p:cNvSpPr>
          <p:nvPr>
            <p:ph type="body" sz="quarter" idx="12"/>
          </p:nvPr>
        </p:nvSpPr>
        <p:spPr>
          <a:xfrm>
            <a:off x="382983" y="4400615"/>
            <a:ext cx="3753858" cy="1138238"/>
          </a:xfrm>
          <a:prstGeom prst="rect">
            <a:avLst/>
          </a:prstGeom>
        </p:spPr>
        <p:txBody>
          <a:bodyPr/>
          <a:lstStyle>
            <a:lvl1pPr marL="0" indent="0">
              <a:buNone/>
              <a:defRPr>
                <a:solidFill>
                  <a:schemeClr val="bg1"/>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a:t>
            </a:r>
          </a:p>
        </p:txBody>
      </p:sp>
    </p:spTree>
    <p:extLst>
      <p:ext uri="{BB962C8B-B14F-4D97-AF65-F5344CB8AC3E}">
        <p14:creationId xmlns:p14="http://schemas.microsoft.com/office/powerpoint/2010/main" val="1045166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3" name="Picture 2" descr="light_blueBackground.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143"/>
            <a:ext cx="12202925" cy="6864145"/>
          </a:xfrm>
          <a:prstGeom prst="rect">
            <a:avLst/>
          </a:prstGeom>
        </p:spPr>
      </p:pic>
    </p:spTree>
    <p:extLst>
      <p:ext uri="{BB962C8B-B14F-4D97-AF65-F5344CB8AC3E}">
        <p14:creationId xmlns:p14="http://schemas.microsoft.com/office/powerpoint/2010/main" val="423642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Rectangle 2"/>
          <p:cNvSpPr>
            <a:spLocks noGrp="1" noChangeArrowheads="1"/>
          </p:cNvSpPr>
          <p:nvPr>
            <p:ph idx="1"/>
          </p:nvPr>
        </p:nvSpPr>
        <p:spPr bwMode="auto">
          <a:xfrm>
            <a:off x="302500" y="1219200"/>
            <a:ext cx="1145834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875316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SEA - Confidential</a:t>
            </a:r>
          </a:p>
        </p:txBody>
      </p:sp>
      <p:sp>
        <p:nvSpPr>
          <p:cNvPr id="6" name="Slide Number Placeholder 5"/>
          <p:cNvSpPr>
            <a:spLocks noGrp="1"/>
          </p:cNvSpPr>
          <p:nvPr>
            <p:ph type="sldNum" sz="quarter" idx="12"/>
          </p:nvPr>
        </p:nvSpPr>
        <p:spPr/>
        <p:txBody>
          <a:bodyPr/>
          <a:lstStyle/>
          <a:p>
            <a:fld id="{B69C8BF4-CD0A-4049-BB59-03323412946A}" type="slidenum">
              <a:rPr lang="en-US" smtClean="0"/>
              <a:pPr/>
              <a:t>‹#›</a:t>
            </a:fld>
            <a:endParaRPr lang="en-US"/>
          </a:p>
        </p:txBody>
      </p:sp>
      <p:sp>
        <p:nvSpPr>
          <p:cNvPr id="7" name="Content Placeholder 2"/>
          <p:cNvSpPr>
            <a:spLocks noGrp="1"/>
          </p:cNvSpPr>
          <p:nvPr>
            <p:ph sz="quarter" idx="13"/>
          </p:nvPr>
        </p:nvSpPr>
        <p:spPr>
          <a:xfrm>
            <a:off x="173183" y="901931"/>
            <a:ext cx="11845635" cy="5444836"/>
          </a:xfrm>
          <a:prstGeom prst="rect">
            <a:avLst/>
          </a:prstGeom>
        </p:spPr>
        <p:txBody>
          <a:bodyPr/>
          <a:lstStyle>
            <a:lvl1pPr>
              <a:defRPr sz="2400">
                <a:latin typeface="Century Gothic" panose="020B0502020202020204" pitchFamily="34" charset="0"/>
              </a:defRPr>
            </a:lvl1pPr>
            <a:lvl2pPr marL="457200" indent="0">
              <a:buNone/>
              <a:defRPr/>
            </a:lvl2pPr>
          </a:lstStyle>
          <a:p>
            <a:pPr lvl="0"/>
            <a:r>
              <a:rPr lang="en-US" dirty="0"/>
              <a:t>Click to edit</a:t>
            </a:r>
          </a:p>
        </p:txBody>
      </p:sp>
      <p:sp>
        <p:nvSpPr>
          <p:cNvPr id="8" name="Title 7"/>
          <p:cNvSpPr>
            <a:spLocks noGrp="1"/>
          </p:cNvSpPr>
          <p:nvPr>
            <p:ph type="title" hasCustomPrompt="1"/>
          </p:nvPr>
        </p:nvSpPr>
        <p:spPr>
          <a:xfrm>
            <a:off x="49877" y="37407"/>
            <a:ext cx="6808124" cy="621813"/>
          </a:xfrm>
          <a:prstGeom prst="rect">
            <a:avLst/>
          </a:prstGeom>
        </p:spPr>
        <p:txBody>
          <a:bodyPr anchor="ctr"/>
          <a:lstStyle>
            <a:lvl1pPr algn="l">
              <a:defRPr sz="2800" baseline="0">
                <a:solidFill>
                  <a:srgbClr val="00A1CE"/>
                </a:solidFill>
                <a:latin typeface="Century Gothic" panose="020B0502020202020204" pitchFamily="34" charset="0"/>
              </a:defRPr>
            </a:lvl1pPr>
          </a:lstStyle>
          <a:p>
            <a:r>
              <a:rPr lang="en-US" dirty="0"/>
              <a:t>Click to edit Title</a:t>
            </a:r>
          </a:p>
        </p:txBody>
      </p:sp>
    </p:spTree>
    <p:extLst>
      <p:ext uri="{BB962C8B-B14F-4D97-AF65-F5344CB8AC3E}">
        <p14:creationId xmlns:p14="http://schemas.microsoft.com/office/powerpoint/2010/main" val="3826713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a:solidFill>
            <a:schemeClr val="bg1">
              <a:lumMod val="95000"/>
            </a:schemeClr>
          </a:solidFill>
          <a:effectLst/>
        </p:spPr>
        <p:txBody>
          <a:bodyPr/>
          <a:lstStyle>
            <a:lvl1pPr>
              <a:defRPr sz="2000" b="0" i="0" baseline="0">
                <a:latin typeface="Century Gothic obyčejné"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a picture</a:t>
            </a:r>
          </a:p>
        </p:txBody>
      </p:sp>
      <p:grpSp>
        <p:nvGrpSpPr>
          <p:cNvPr id="7" name="Group 6"/>
          <p:cNvGrpSpPr/>
          <p:nvPr userDrawn="1"/>
        </p:nvGrpSpPr>
        <p:grpSpPr>
          <a:xfrm>
            <a:off x="-27028" y="3608311"/>
            <a:ext cx="5567216" cy="2009345"/>
            <a:chOff x="-38179" y="1042458"/>
            <a:chExt cx="5427754" cy="3088659"/>
          </a:xfrm>
        </p:grpSpPr>
        <p:sp>
          <p:nvSpPr>
            <p:cNvPr id="8" name="Rectangle 2"/>
            <p:cNvSpPr/>
            <p:nvPr/>
          </p:nvSpPr>
          <p:spPr>
            <a:xfrm flipV="1">
              <a:off x="2385664" y="1911968"/>
              <a:ext cx="2886506" cy="2209673"/>
            </a:xfrm>
            <a:custGeom>
              <a:avLst/>
              <a:gdLst>
                <a:gd name="connsiteX0" fmla="*/ 0 w 4026468"/>
                <a:gd name="connsiteY0" fmla="*/ 0 h 5143500"/>
                <a:gd name="connsiteX1" fmla="*/ 4026468 w 4026468"/>
                <a:gd name="connsiteY1" fmla="*/ 0 h 5143500"/>
                <a:gd name="connsiteX2" fmla="*/ 4026468 w 4026468"/>
                <a:gd name="connsiteY2" fmla="*/ 5143500 h 5143500"/>
                <a:gd name="connsiteX3" fmla="*/ 0 w 4026468"/>
                <a:gd name="connsiteY3" fmla="*/ 5143500 h 5143500"/>
                <a:gd name="connsiteX4" fmla="*/ 0 w 4026468"/>
                <a:gd name="connsiteY4" fmla="*/ 0 h 5143500"/>
                <a:gd name="connsiteX0" fmla="*/ 0 w 4026468"/>
                <a:gd name="connsiteY0" fmla="*/ 0 h 5143500"/>
                <a:gd name="connsiteX1" fmla="*/ 4026468 w 4026468"/>
                <a:gd name="connsiteY1" fmla="*/ 0 h 5143500"/>
                <a:gd name="connsiteX2" fmla="*/ 4026468 w 4026468"/>
                <a:gd name="connsiteY2" fmla="*/ 5143500 h 5143500"/>
                <a:gd name="connsiteX3" fmla="*/ 1270094 w 4026468"/>
                <a:gd name="connsiteY3" fmla="*/ 5143500 h 5143500"/>
                <a:gd name="connsiteX4" fmla="*/ 0 w 4026468"/>
                <a:gd name="connsiteY4" fmla="*/ 0 h 5143500"/>
                <a:gd name="connsiteX0" fmla="*/ 0 w 4026468"/>
                <a:gd name="connsiteY0" fmla="*/ 0 h 5157009"/>
                <a:gd name="connsiteX1" fmla="*/ 4026468 w 4026468"/>
                <a:gd name="connsiteY1" fmla="*/ 0 h 5157009"/>
                <a:gd name="connsiteX2" fmla="*/ 4026468 w 4026468"/>
                <a:gd name="connsiteY2" fmla="*/ 5143500 h 5157009"/>
                <a:gd name="connsiteX3" fmla="*/ 1202536 w 4026468"/>
                <a:gd name="connsiteY3" fmla="*/ 5157009 h 5157009"/>
                <a:gd name="connsiteX4" fmla="*/ 0 w 4026468"/>
                <a:gd name="connsiteY4" fmla="*/ 0 h 5157009"/>
                <a:gd name="connsiteX0" fmla="*/ 0 w 5242516"/>
                <a:gd name="connsiteY0" fmla="*/ 0 h 5157009"/>
                <a:gd name="connsiteX1" fmla="*/ 4026468 w 5242516"/>
                <a:gd name="connsiteY1" fmla="*/ 0 h 5157009"/>
                <a:gd name="connsiteX2" fmla="*/ 5242516 w 5242516"/>
                <a:gd name="connsiteY2" fmla="*/ 5143500 h 5157009"/>
                <a:gd name="connsiteX3" fmla="*/ 1202536 w 5242516"/>
                <a:gd name="connsiteY3" fmla="*/ 5157009 h 5157009"/>
                <a:gd name="connsiteX4" fmla="*/ 0 w 5242516"/>
                <a:gd name="connsiteY4" fmla="*/ 0 h 5157009"/>
                <a:gd name="connsiteX0" fmla="*/ 0 w 5323585"/>
                <a:gd name="connsiteY0" fmla="*/ 0 h 5157009"/>
                <a:gd name="connsiteX1" fmla="*/ 4026468 w 5323585"/>
                <a:gd name="connsiteY1" fmla="*/ 0 h 5157009"/>
                <a:gd name="connsiteX2" fmla="*/ 5323585 w 5323585"/>
                <a:gd name="connsiteY2" fmla="*/ 5157009 h 5157009"/>
                <a:gd name="connsiteX3" fmla="*/ 1202536 w 5323585"/>
                <a:gd name="connsiteY3" fmla="*/ 5157009 h 5157009"/>
                <a:gd name="connsiteX4" fmla="*/ 0 w 5323585"/>
                <a:gd name="connsiteY4" fmla="*/ 0 h 5157009"/>
                <a:gd name="connsiteX0" fmla="*/ 0 w 5472213"/>
                <a:gd name="connsiteY0" fmla="*/ 0 h 5157009"/>
                <a:gd name="connsiteX1" fmla="*/ 4026468 w 5472213"/>
                <a:gd name="connsiteY1" fmla="*/ 0 h 5157009"/>
                <a:gd name="connsiteX2" fmla="*/ 5472213 w 5472213"/>
                <a:gd name="connsiteY2" fmla="*/ 5157009 h 5157009"/>
                <a:gd name="connsiteX3" fmla="*/ 1202536 w 5472213"/>
                <a:gd name="connsiteY3" fmla="*/ 5157009 h 5157009"/>
                <a:gd name="connsiteX4" fmla="*/ 0 w 5472213"/>
                <a:gd name="connsiteY4" fmla="*/ 0 h 5157009"/>
                <a:gd name="connsiteX0" fmla="*/ 0 w 5242515"/>
                <a:gd name="connsiteY0" fmla="*/ 0 h 5170518"/>
                <a:gd name="connsiteX1" fmla="*/ 4026468 w 5242515"/>
                <a:gd name="connsiteY1" fmla="*/ 0 h 5170518"/>
                <a:gd name="connsiteX2" fmla="*/ 5242515 w 5242515"/>
                <a:gd name="connsiteY2" fmla="*/ 5170518 h 5170518"/>
                <a:gd name="connsiteX3" fmla="*/ 1202536 w 5242515"/>
                <a:gd name="connsiteY3" fmla="*/ 5157009 h 5170518"/>
                <a:gd name="connsiteX4" fmla="*/ 0 w 5242515"/>
                <a:gd name="connsiteY4" fmla="*/ 0 h 5170518"/>
                <a:gd name="connsiteX0" fmla="*/ 0 w 5242515"/>
                <a:gd name="connsiteY0" fmla="*/ 0 h 5170518"/>
                <a:gd name="connsiteX1" fmla="*/ 5235986 w 5242515"/>
                <a:gd name="connsiteY1" fmla="*/ 17784 h 5170518"/>
                <a:gd name="connsiteX2" fmla="*/ 5242515 w 5242515"/>
                <a:gd name="connsiteY2" fmla="*/ 5170518 h 5170518"/>
                <a:gd name="connsiteX3" fmla="*/ 1202536 w 5242515"/>
                <a:gd name="connsiteY3" fmla="*/ 5157009 h 5170518"/>
                <a:gd name="connsiteX4" fmla="*/ 0 w 5242515"/>
                <a:gd name="connsiteY4" fmla="*/ 0 h 5170518"/>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665475"/>
                <a:gd name="connsiteY0" fmla="*/ 0 h 5157009"/>
                <a:gd name="connsiteX1" fmla="*/ 5235986 w 6665475"/>
                <a:gd name="connsiteY1" fmla="*/ 17784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665475"/>
                <a:gd name="connsiteY0" fmla="*/ 0 h 5157009"/>
                <a:gd name="connsiteX1" fmla="*/ 5538366 w 6665475"/>
                <a:gd name="connsiteY1" fmla="*/ 0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736622"/>
                <a:gd name="connsiteY0" fmla="*/ 0 h 5157009"/>
                <a:gd name="connsiteX1" fmla="*/ 5538366 w 6736622"/>
                <a:gd name="connsiteY1" fmla="*/ 0 h 5157009"/>
                <a:gd name="connsiteX2" fmla="*/ 6736622 w 6736622"/>
                <a:gd name="connsiteY2" fmla="*/ 5152735 h 5157009"/>
                <a:gd name="connsiteX3" fmla="*/ 1202536 w 6736622"/>
                <a:gd name="connsiteY3" fmla="*/ 5157009 h 5157009"/>
                <a:gd name="connsiteX4" fmla="*/ 0 w 6736622"/>
                <a:gd name="connsiteY4" fmla="*/ 0 h 5157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6622" h="5157009">
                  <a:moveTo>
                    <a:pt x="0" y="0"/>
                  </a:moveTo>
                  <a:lnTo>
                    <a:pt x="5538366" y="0"/>
                  </a:lnTo>
                  <a:lnTo>
                    <a:pt x="6736622" y="5152735"/>
                  </a:lnTo>
                  <a:lnTo>
                    <a:pt x="1202536" y="5157009"/>
                  </a:lnTo>
                  <a:lnTo>
                    <a:pt x="0" y="0"/>
                  </a:lnTo>
                  <a:close/>
                </a:path>
              </a:pathLst>
            </a:custGeom>
            <a:solidFill>
              <a:srgbClr val="00A0CE"/>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b="0" i="0" dirty="0">
                <a:latin typeface="Century Gothic obyčejné" charset="0"/>
              </a:endParaRPr>
            </a:p>
          </p:txBody>
        </p:sp>
        <p:sp>
          <p:nvSpPr>
            <p:cNvPr id="9" name="Rectangle 2"/>
            <p:cNvSpPr/>
            <p:nvPr/>
          </p:nvSpPr>
          <p:spPr>
            <a:xfrm flipV="1">
              <a:off x="-38179" y="1042458"/>
              <a:ext cx="5427754" cy="3088659"/>
            </a:xfrm>
            <a:custGeom>
              <a:avLst/>
              <a:gdLst>
                <a:gd name="connsiteX0" fmla="*/ 0 w 4026468"/>
                <a:gd name="connsiteY0" fmla="*/ 0 h 5143500"/>
                <a:gd name="connsiteX1" fmla="*/ 4026468 w 4026468"/>
                <a:gd name="connsiteY1" fmla="*/ 0 h 5143500"/>
                <a:gd name="connsiteX2" fmla="*/ 4026468 w 4026468"/>
                <a:gd name="connsiteY2" fmla="*/ 5143500 h 5143500"/>
                <a:gd name="connsiteX3" fmla="*/ 0 w 4026468"/>
                <a:gd name="connsiteY3" fmla="*/ 5143500 h 5143500"/>
                <a:gd name="connsiteX4" fmla="*/ 0 w 4026468"/>
                <a:gd name="connsiteY4" fmla="*/ 0 h 5143500"/>
                <a:gd name="connsiteX0" fmla="*/ 0 w 4026468"/>
                <a:gd name="connsiteY0" fmla="*/ 0 h 5143500"/>
                <a:gd name="connsiteX1" fmla="*/ 4026468 w 4026468"/>
                <a:gd name="connsiteY1" fmla="*/ 0 h 5143500"/>
                <a:gd name="connsiteX2" fmla="*/ 4026468 w 4026468"/>
                <a:gd name="connsiteY2" fmla="*/ 5143500 h 5143500"/>
                <a:gd name="connsiteX3" fmla="*/ 1270094 w 4026468"/>
                <a:gd name="connsiteY3" fmla="*/ 5143500 h 5143500"/>
                <a:gd name="connsiteX4" fmla="*/ 0 w 4026468"/>
                <a:gd name="connsiteY4" fmla="*/ 0 h 5143500"/>
                <a:gd name="connsiteX0" fmla="*/ 0 w 4026468"/>
                <a:gd name="connsiteY0" fmla="*/ 0 h 5157009"/>
                <a:gd name="connsiteX1" fmla="*/ 4026468 w 4026468"/>
                <a:gd name="connsiteY1" fmla="*/ 0 h 5157009"/>
                <a:gd name="connsiteX2" fmla="*/ 4026468 w 4026468"/>
                <a:gd name="connsiteY2" fmla="*/ 5143500 h 5157009"/>
                <a:gd name="connsiteX3" fmla="*/ 1202536 w 4026468"/>
                <a:gd name="connsiteY3" fmla="*/ 5157009 h 5157009"/>
                <a:gd name="connsiteX4" fmla="*/ 0 w 4026468"/>
                <a:gd name="connsiteY4" fmla="*/ 0 h 5157009"/>
                <a:gd name="connsiteX0" fmla="*/ 0 w 5242516"/>
                <a:gd name="connsiteY0" fmla="*/ 0 h 5157009"/>
                <a:gd name="connsiteX1" fmla="*/ 4026468 w 5242516"/>
                <a:gd name="connsiteY1" fmla="*/ 0 h 5157009"/>
                <a:gd name="connsiteX2" fmla="*/ 5242516 w 5242516"/>
                <a:gd name="connsiteY2" fmla="*/ 5143500 h 5157009"/>
                <a:gd name="connsiteX3" fmla="*/ 1202536 w 5242516"/>
                <a:gd name="connsiteY3" fmla="*/ 5157009 h 5157009"/>
                <a:gd name="connsiteX4" fmla="*/ 0 w 5242516"/>
                <a:gd name="connsiteY4" fmla="*/ 0 h 5157009"/>
                <a:gd name="connsiteX0" fmla="*/ 0 w 5323585"/>
                <a:gd name="connsiteY0" fmla="*/ 0 h 5157009"/>
                <a:gd name="connsiteX1" fmla="*/ 4026468 w 5323585"/>
                <a:gd name="connsiteY1" fmla="*/ 0 h 5157009"/>
                <a:gd name="connsiteX2" fmla="*/ 5323585 w 5323585"/>
                <a:gd name="connsiteY2" fmla="*/ 5157009 h 5157009"/>
                <a:gd name="connsiteX3" fmla="*/ 1202536 w 5323585"/>
                <a:gd name="connsiteY3" fmla="*/ 5157009 h 5157009"/>
                <a:gd name="connsiteX4" fmla="*/ 0 w 5323585"/>
                <a:gd name="connsiteY4" fmla="*/ 0 h 5157009"/>
                <a:gd name="connsiteX0" fmla="*/ 0 w 5472213"/>
                <a:gd name="connsiteY0" fmla="*/ 0 h 5157009"/>
                <a:gd name="connsiteX1" fmla="*/ 4026468 w 5472213"/>
                <a:gd name="connsiteY1" fmla="*/ 0 h 5157009"/>
                <a:gd name="connsiteX2" fmla="*/ 5472213 w 5472213"/>
                <a:gd name="connsiteY2" fmla="*/ 5157009 h 5157009"/>
                <a:gd name="connsiteX3" fmla="*/ 1202536 w 5472213"/>
                <a:gd name="connsiteY3" fmla="*/ 5157009 h 5157009"/>
                <a:gd name="connsiteX4" fmla="*/ 0 w 5472213"/>
                <a:gd name="connsiteY4" fmla="*/ 0 h 5157009"/>
                <a:gd name="connsiteX0" fmla="*/ 0 w 5242515"/>
                <a:gd name="connsiteY0" fmla="*/ 0 h 5170518"/>
                <a:gd name="connsiteX1" fmla="*/ 4026468 w 5242515"/>
                <a:gd name="connsiteY1" fmla="*/ 0 h 5170518"/>
                <a:gd name="connsiteX2" fmla="*/ 5242515 w 5242515"/>
                <a:gd name="connsiteY2" fmla="*/ 5170518 h 5170518"/>
                <a:gd name="connsiteX3" fmla="*/ 1202536 w 5242515"/>
                <a:gd name="connsiteY3" fmla="*/ 5157009 h 5170518"/>
                <a:gd name="connsiteX4" fmla="*/ 0 w 5242515"/>
                <a:gd name="connsiteY4" fmla="*/ 0 h 5170518"/>
                <a:gd name="connsiteX0" fmla="*/ 0 w 5242515"/>
                <a:gd name="connsiteY0" fmla="*/ 0 h 5170518"/>
                <a:gd name="connsiteX1" fmla="*/ 5235986 w 5242515"/>
                <a:gd name="connsiteY1" fmla="*/ 17784 h 5170518"/>
                <a:gd name="connsiteX2" fmla="*/ 5242515 w 5242515"/>
                <a:gd name="connsiteY2" fmla="*/ 5170518 h 5170518"/>
                <a:gd name="connsiteX3" fmla="*/ 1202536 w 5242515"/>
                <a:gd name="connsiteY3" fmla="*/ 5157009 h 5170518"/>
                <a:gd name="connsiteX4" fmla="*/ 0 w 5242515"/>
                <a:gd name="connsiteY4" fmla="*/ 0 h 5170518"/>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665475"/>
                <a:gd name="connsiteY0" fmla="*/ 0 h 5157009"/>
                <a:gd name="connsiteX1" fmla="*/ 5235986 w 6665475"/>
                <a:gd name="connsiteY1" fmla="*/ 17784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665475"/>
                <a:gd name="connsiteY0" fmla="*/ 0 h 5157009"/>
                <a:gd name="connsiteX1" fmla="*/ 5538366 w 6665475"/>
                <a:gd name="connsiteY1" fmla="*/ 0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736622"/>
                <a:gd name="connsiteY0" fmla="*/ 0 h 5157009"/>
                <a:gd name="connsiteX1" fmla="*/ 5538366 w 6736622"/>
                <a:gd name="connsiteY1" fmla="*/ 0 h 5157009"/>
                <a:gd name="connsiteX2" fmla="*/ 6736622 w 6736622"/>
                <a:gd name="connsiteY2" fmla="*/ 5152735 h 5157009"/>
                <a:gd name="connsiteX3" fmla="*/ 1202536 w 6736622"/>
                <a:gd name="connsiteY3" fmla="*/ 5157009 h 5157009"/>
                <a:gd name="connsiteX4" fmla="*/ 0 w 6736622"/>
                <a:gd name="connsiteY4" fmla="*/ 0 h 5157009"/>
                <a:gd name="connsiteX0" fmla="*/ 2346254 w 9082876"/>
                <a:gd name="connsiteY0" fmla="*/ 0 h 5168604"/>
                <a:gd name="connsiteX1" fmla="*/ 7884620 w 9082876"/>
                <a:gd name="connsiteY1" fmla="*/ 0 h 5168604"/>
                <a:gd name="connsiteX2" fmla="*/ 9082876 w 9082876"/>
                <a:gd name="connsiteY2" fmla="*/ 5152735 h 5168604"/>
                <a:gd name="connsiteX3" fmla="*/ 0 w 9082876"/>
                <a:gd name="connsiteY3" fmla="*/ 5168604 h 5168604"/>
                <a:gd name="connsiteX4" fmla="*/ 2346254 w 9082876"/>
                <a:gd name="connsiteY4" fmla="*/ 0 h 5168604"/>
                <a:gd name="connsiteX0" fmla="*/ 26783 w 9082876"/>
                <a:gd name="connsiteY0" fmla="*/ 11596 h 5168604"/>
                <a:gd name="connsiteX1" fmla="*/ 7884620 w 9082876"/>
                <a:gd name="connsiteY1" fmla="*/ 0 h 5168604"/>
                <a:gd name="connsiteX2" fmla="*/ 9082876 w 9082876"/>
                <a:gd name="connsiteY2" fmla="*/ 5152735 h 5168604"/>
                <a:gd name="connsiteX3" fmla="*/ 0 w 9082876"/>
                <a:gd name="connsiteY3" fmla="*/ 5168604 h 5168604"/>
                <a:gd name="connsiteX4" fmla="*/ 26783 w 9082876"/>
                <a:gd name="connsiteY4" fmla="*/ 11596 h 5168604"/>
                <a:gd name="connsiteX0" fmla="*/ 119562 w 9082876"/>
                <a:gd name="connsiteY0" fmla="*/ 69575 h 5168604"/>
                <a:gd name="connsiteX1" fmla="*/ 7884620 w 9082876"/>
                <a:gd name="connsiteY1" fmla="*/ 0 h 5168604"/>
                <a:gd name="connsiteX2" fmla="*/ 9082876 w 9082876"/>
                <a:gd name="connsiteY2" fmla="*/ 5152735 h 5168604"/>
                <a:gd name="connsiteX3" fmla="*/ 0 w 9082876"/>
                <a:gd name="connsiteY3" fmla="*/ 5168604 h 5168604"/>
                <a:gd name="connsiteX4" fmla="*/ 119562 w 9082876"/>
                <a:gd name="connsiteY4" fmla="*/ 69575 h 5168604"/>
                <a:gd name="connsiteX0" fmla="*/ 15186 w 9082876"/>
                <a:gd name="connsiteY0" fmla="*/ 11596 h 5168604"/>
                <a:gd name="connsiteX1" fmla="*/ 7884620 w 9082876"/>
                <a:gd name="connsiteY1" fmla="*/ 0 h 5168604"/>
                <a:gd name="connsiteX2" fmla="*/ 9082876 w 9082876"/>
                <a:gd name="connsiteY2" fmla="*/ 5152735 h 5168604"/>
                <a:gd name="connsiteX3" fmla="*/ 0 w 9082876"/>
                <a:gd name="connsiteY3" fmla="*/ 5168604 h 5168604"/>
                <a:gd name="connsiteX4" fmla="*/ 15186 w 9082876"/>
                <a:gd name="connsiteY4" fmla="*/ 11596 h 5168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2876" h="5168604">
                  <a:moveTo>
                    <a:pt x="15186" y="11596"/>
                  </a:moveTo>
                  <a:lnTo>
                    <a:pt x="7884620" y="0"/>
                  </a:lnTo>
                  <a:lnTo>
                    <a:pt x="9082876" y="5152735"/>
                  </a:lnTo>
                  <a:lnTo>
                    <a:pt x="0" y="5168604"/>
                  </a:lnTo>
                  <a:lnTo>
                    <a:pt x="15186" y="11596"/>
                  </a:ln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b="0" i="0" dirty="0">
                <a:latin typeface="Century Gothic obyčejné" charset="0"/>
              </a:endParaRPr>
            </a:p>
          </p:txBody>
        </p:sp>
      </p:grpSp>
      <p:sp>
        <p:nvSpPr>
          <p:cNvPr id="12" name="Text Placeholder 11"/>
          <p:cNvSpPr>
            <a:spLocks noGrp="1"/>
          </p:cNvSpPr>
          <p:nvPr>
            <p:ph type="body" sz="quarter" idx="11" hasCustomPrompt="1"/>
          </p:nvPr>
        </p:nvSpPr>
        <p:spPr>
          <a:xfrm>
            <a:off x="382403" y="3650842"/>
            <a:ext cx="3754438" cy="751039"/>
          </a:xfrm>
          <a:prstGeom prst="rect">
            <a:avLst/>
          </a:prstGeom>
        </p:spPr>
        <p:txBody>
          <a:bodyPr/>
          <a:lstStyle>
            <a:lvl1pPr marL="0" indent="0">
              <a:buNone/>
              <a:defRPr sz="4400">
                <a:solidFill>
                  <a:srgbClr val="00A1CE"/>
                </a:solidFill>
                <a:latin typeface="Century Gothic" panose="020B0502020202020204" pitchFamily="34" charset="0"/>
              </a:defRPr>
            </a:lvl1pPr>
            <a:lvl2pPr>
              <a:defRPr>
                <a:solidFill>
                  <a:srgbClr val="00A1CE"/>
                </a:solidFill>
              </a:defRPr>
            </a:lvl2pPr>
            <a:lvl3pPr>
              <a:defRPr>
                <a:solidFill>
                  <a:srgbClr val="00A1CE"/>
                </a:solidFill>
              </a:defRPr>
            </a:lvl3pPr>
            <a:lvl4pPr>
              <a:defRPr>
                <a:solidFill>
                  <a:srgbClr val="00A1CE"/>
                </a:solidFill>
              </a:defRPr>
            </a:lvl4pPr>
            <a:lvl5pPr marL="1828800" indent="0" algn="l">
              <a:buNone/>
              <a:defRPr>
                <a:solidFill>
                  <a:srgbClr val="00A1CE"/>
                </a:solidFill>
              </a:defRPr>
            </a:lvl5pPr>
          </a:lstStyle>
          <a:p>
            <a:pPr lvl="0"/>
            <a:r>
              <a:rPr lang="en-US" dirty="0"/>
              <a:t>Title</a:t>
            </a:r>
          </a:p>
        </p:txBody>
      </p:sp>
      <p:sp>
        <p:nvSpPr>
          <p:cNvPr id="14" name="Text Placeholder 13"/>
          <p:cNvSpPr>
            <a:spLocks noGrp="1"/>
          </p:cNvSpPr>
          <p:nvPr>
            <p:ph type="body" sz="quarter" idx="12"/>
          </p:nvPr>
        </p:nvSpPr>
        <p:spPr>
          <a:xfrm>
            <a:off x="382983" y="4400615"/>
            <a:ext cx="3753858" cy="1138238"/>
          </a:xfrm>
          <a:prstGeom prst="rect">
            <a:avLst/>
          </a:prstGeom>
        </p:spPr>
        <p:txBody>
          <a:bodyPr/>
          <a:lstStyle>
            <a:lvl1pPr marL="0" indent="0">
              <a:buNone/>
              <a:defRPr>
                <a:solidFill>
                  <a:schemeClr val="bg1"/>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a:t>
            </a:r>
          </a:p>
        </p:txBody>
      </p:sp>
    </p:spTree>
    <p:extLst>
      <p:ext uri="{BB962C8B-B14F-4D97-AF65-F5344CB8AC3E}">
        <p14:creationId xmlns:p14="http://schemas.microsoft.com/office/powerpoint/2010/main" val="2215038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a:solidFill>
            <a:schemeClr val="bg1">
              <a:lumMod val="95000"/>
            </a:schemeClr>
          </a:solidFill>
          <a:effectLst/>
        </p:spPr>
        <p:txBody>
          <a:bodyPr/>
          <a:lstStyle>
            <a:lvl1pPr>
              <a:defRPr sz="2000" b="0" i="0" baseline="0">
                <a:latin typeface="Century Gothic obyčejné"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a picture</a:t>
            </a:r>
          </a:p>
        </p:txBody>
      </p:sp>
      <p:grpSp>
        <p:nvGrpSpPr>
          <p:cNvPr id="7" name="Group 6"/>
          <p:cNvGrpSpPr/>
          <p:nvPr userDrawn="1"/>
        </p:nvGrpSpPr>
        <p:grpSpPr>
          <a:xfrm>
            <a:off x="-27028" y="3608311"/>
            <a:ext cx="5567216" cy="2009345"/>
            <a:chOff x="-38179" y="1042458"/>
            <a:chExt cx="5427754" cy="3088659"/>
          </a:xfrm>
        </p:grpSpPr>
        <p:sp>
          <p:nvSpPr>
            <p:cNvPr id="8" name="Rectangle 2"/>
            <p:cNvSpPr/>
            <p:nvPr/>
          </p:nvSpPr>
          <p:spPr>
            <a:xfrm flipV="1">
              <a:off x="2385664" y="1911968"/>
              <a:ext cx="2886506" cy="2209673"/>
            </a:xfrm>
            <a:custGeom>
              <a:avLst/>
              <a:gdLst>
                <a:gd name="connsiteX0" fmla="*/ 0 w 4026468"/>
                <a:gd name="connsiteY0" fmla="*/ 0 h 5143500"/>
                <a:gd name="connsiteX1" fmla="*/ 4026468 w 4026468"/>
                <a:gd name="connsiteY1" fmla="*/ 0 h 5143500"/>
                <a:gd name="connsiteX2" fmla="*/ 4026468 w 4026468"/>
                <a:gd name="connsiteY2" fmla="*/ 5143500 h 5143500"/>
                <a:gd name="connsiteX3" fmla="*/ 0 w 4026468"/>
                <a:gd name="connsiteY3" fmla="*/ 5143500 h 5143500"/>
                <a:gd name="connsiteX4" fmla="*/ 0 w 4026468"/>
                <a:gd name="connsiteY4" fmla="*/ 0 h 5143500"/>
                <a:gd name="connsiteX0" fmla="*/ 0 w 4026468"/>
                <a:gd name="connsiteY0" fmla="*/ 0 h 5143500"/>
                <a:gd name="connsiteX1" fmla="*/ 4026468 w 4026468"/>
                <a:gd name="connsiteY1" fmla="*/ 0 h 5143500"/>
                <a:gd name="connsiteX2" fmla="*/ 4026468 w 4026468"/>
                <a:gd name="connsiteY2" fmla="*/ 5143500 h 5143500"/>
                <a:gd name="connsiteX3" fmla="*/ 1270094 w 4026468"/>
                <a:gd name="connsiteY3" fmla="*/ 5143500 h 5143500"/>
                <a:gd name="connsiteX4" fmla="*/ 0 w 4026468"/>
                <a:gd name="connsiteY4" fmla="*/ 0 h 5143500"/>
                <a:gd name="connsiteX0" fmla="*/ 0 w 4026468"/>
                <a:gd name="connsiteY0" fmla="*/ 0 h 5157009"/>
                <a:gd name="connsiteX1" fmla="*/ 4026468 w 4026468"/>
                <a:gd name="connsiteY1" fmla="*/ 0 h 5157009"/>
                <a:gd name="connsiteX2" fmla="*/ 4026468 w 4026468"/>
                <a:gd name="connsiteY2" fmla="*/ 5143500 h 5157009"/>
                <a:gd name="connsiteX3" fmla="*/ 1202536 w 4026468"/>
                <a:gd name="connsiteY3" fmla="*/ 5157009 h 5157009"/>
                <a:gd name="connsiteX4" fmla="*/ 0 w 4026468"/>
                <a:gd name="connsiteY4" fmla="*/ 0 h 5157009"/>
                <a:gd name="connsiteX0" fmla="*/ 0 w 5242516"/>
                <a:gd name="connsiteY0" fmla="*/ 0 h 5157009"/>
                <a:gd name="connsiteX1" fmla="*/ 4026468 w 5242516"/>
                <a:gd name="connsiteY1" fmla="*/ 0 h 5157009"/>
                <a:gd name="connsiteX2" fmla="*/ 5242516 w 5242516"/>
                <a:gd name="connsiteY2" fmla="*/ 5143500 h 5157009"/>
                <a:gd name="connsiteX3" fmla="*/ 1202536 w 5242516"/>
                <a:gd name="connsiteY3" fmla="*/ 5157009 h 5157009"/>
                <a:gd name="connsiteX4" fmla="*/ 0 w 5242516"/>
                <a:gd name="connsiteY4" fmla="*/ 0 h 5157009"/>
                <a:gd name="connsiteX0" fmla="*/ 0 w 5323585"/>
                <a:gd name="connsiteY0" fmla="*/ 0 h 5157009"/>
                <a:gd name="connsiteX1" fmla="*/ 4026468 w 5323585"/>
                <a:gd name="connsiteY1" fmla="*/ 0 h 5157009"/>
                <a:gd name="connsiteX2" fmla="*/ 5323585 w 5323585"/>
                <a:gd name="connsiteY2" fmla="*/ 5157009 h 5157009"/>
                <a:gd name="connsiteX3" fmla="*/ 1202536 w 5323585"/>
                <a:gd name="connsiteY3" fmla="*/ 5157009 h 5157009"/>
                <a:gd name="connsiteX4" fmla="*/ 0 w 5323585"/>
                <a:gd name="connsiteY4" fmla="*/ 0 h 5157009"/>
                <a:gd name="connsiteX0" fmla="*/ 0 w 5472213"/>
                <a:gd name="connsiteY0" fmla="*/ 0 h 5157009"/>
                <a:gd name="connsiteX1" fmla="*/ 4026468 w 5472213"/>
                <a:gd name="connsiteY1" fmla="*/ 0 h 5157009"/>
                <a:gd name="connsiteX2" fmla="*/ 5472213 w 5472213"/>
                <a:gd name="connsiteY2" fmla="*/ 5157009 h 5157009"/>
                <a:gd name="connsiteX3" fmla="*/ 1202536 w 5472213"/>
                <a:gd name="connsiteY3" fmla="*/ 5157009 h 5157009"/>
                <a:gd name="connsiteX4" fmla="*/ 0 w 5472213"/>
                <a:gd name="connsiteY4" fmla="*/ 0 h 5157009"/>
                <a:gd name="connsiteX0" fmla="*/ 0 w 5242515"/>
                <a:gd name="connsiteY0" fmla="*/ 0 h 5170518"/>
                <a:gd name="connsiteX1" fmla="*/ 4026468 w 5242515"/>
                <a:gd name="connsiteY1" fmla="*/ 0 h 5170518"/>
                <a:gd name="connsiteX2" fmla="*/ 5242515 w 5242515"/>
                <a:gd name="connsiteY2" fmla="*/ 5170518 h 5170518"/>
                <a:gd name="connsiteX3" fmla="*/ 1202536 w 5242515"/>
                <a:gd name="connsiteY3" fmla="*/ 5157009 h 5170518"/>
                <a:gd name="connsiteX4" fmla="*/ 0 w 5242515"/>
                <a:gd name="connsiteY4" fmla="*/ 0 h 5170518"/>
                <a:gd name="connsiteX0" fmla="*/ 0 w 5242515"/>
                <a:gd name="connsiteY0" fmla="*/ 0 h 5170518"/>
                <a:gd name="connsiteX1" fmla="*/ 5235986 w 5242515"/>
                <a:gd name="connsiteY1" fmla="*/ 17784 h 5170518"/>
                <a:gd name="connsiteX2" fmla="*/ 5242515 w 5242515"/>
                <a:gd name="connsiteY2" fmla="*/ 5170518 h 5170518"/>
                <a:gd name="connsiteX3" fmla="*/ 1202536 w 5242515"/>
                <a:gd name="connsiteY3" fmla="*/ 5157009 h 5170518"/>
                <a:gd name="connsiteX4" fmla="*/ 0 w 5242515"/>
                <a:gd name="connsiteY4" fmla="*/ 0 h 5170518"/>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665475"/>
                <a:gd name="connsiteY0" fmla="*/ 0 h 5157009"/>
                <a:gd name="connsiteX1" fmla="*/ 5235986 w 6665475"/>
                <a:gd name="connsiteY1" fmla="*/ 17784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665475"/>
                <a:gd name="connsiteY0" fmla="*/ 0 h 5157009"/>
                <a:gd name="connsiteX1" fmla="*/ 5538366 w 6665475"/>
                <a:gd name="connsiteY1" fmla="*/ 0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736622"/>
                <a:gd name="connsiteY0" fmla="*/ 0 h 5157009"/>
                <a:gd name="connsiteX1" fmla="*/ 5538366 w 6736622"/>
                <a:gd name="connsiteY1" fmla="*/ 0 h 5157009"/>
                <a:gd name="connsiteX2" fmla="*/ 6736622 w 6736622"/>
                <a:gd name="connsiteY2" fmla="*/ 5152735 h 5157009"/>
                <a:gd name="connsiteX3" fmla="*/ 1202536 w 6736622"/>
                <a:gd name="connsiteY3" fmla="*/ 5157009 h 5157009"/>
                <a:gd name="connsiteX4" fmla="*/ 0 w 6736622"/>
                <a:gd name="connsiteY4" fmla="*/ 0 h 5157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6622" h="5157009">
                  <a:moveTo>
                    <a:pt x="0" y="0"/>
                  </a:moveTo>
                  <a:lnTo>
                    <a:pt x="5538366" y="0"/>
                  </a:lnTo>
                  <a:lnTo>
                    <a:pt x="6736622" y="5152735"/>
                  </a:lnTo>
                  <a:lnTo>
                    <a:pt x="1202536" y="5157009"/>
                  </a:lnTo>
                  <a:lnTo>
                    <a:pt x="0" y="0"/>
                  </a:lnTo>
                  <a:close/>
                </a:path>
              </a:pathLst>
            </a:custGeom>
            <a:solidFill>
              <a:srgbClr val="00A0CE"/>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b="0" i="0" dirty="0">
                <a:latin typeface="Century Gothic obyčejné" charset="0"/>
              </a:endParaRPr>
            </a:p>
          </p:txBody>
        </p:sp>
        <p:sp>
          <p:nvSpPr>
            <p:cNvPr id="9" name="Rectangle 2"/>
            <p:cNvSpPr/>
            <p:nvPr/>
          </p:nvSpPr>
          <p:spPr>
            <a:xfrm flipV="1">
              <a:off x="-38179" y="1042458"/>
              <a:ext cx="5427754" cy="3088659"/>
            </a:xfrm>
            <a:custGeom>
              <a:avLst/>
              <a:gdLst>
                <a:gd name="connsiteX0" fmla="*/ 0 w 4026468"/>
                <a:gd name="connsiteY0" fmla="*/ 0 h 5143500"/>
                <a:gd name="connsiteX1" fmla="*/ 4026468 w 4026468"/>
                <a:gd name="connsiteY1" fmla="*/ 0 h 5143500"/>
                <a:gd name="connsiteX2" fmla="*/ 4026468 w 4026468"/>
                <a:gd name="connsiteY2" fmla="*/ 5143500 h 5143500"/>
                <a:gd name="connsiteX3" fmla="*/ 0 w 4026468"/>
                <a:gd name="connsiteY3" fmla="*/ 5143500 h 5143500"/>
                <a:gd name="connsiteX4" fmla="*/ 0 w 4026468"/>
                <a:gd name="connsiteY4" fmla="*/ 0 h 5143500"/>
                <a:gd name="connsiteX0" fmla="*/ 0 w 4026468"/>
                <a:gd name="connsiteY0" fmla="*/ 0 h 5143500"/>
                <a:gd name="connsiteX1" fmla="*/ 4026468 w 4026468"/>
                <a:gd name="connsiteY1" fmla="*/ 0 h 5143500"/>
                <a:gd name="connsiteX2" fmla="*/ 4026468 w 4026468"/>
                <a:gd name="connsiteY2" fmla="*/ 5143500 h 5143500"/>
                <a:gd name="connsiteX3" fmla="*/ 1270094 w 4026468"/>
                <a:gd name="connsiteY3" fmla="*/ 5143500 h 5143500"/>
                <a:gd name="connsiteX4" fmla="*/ 0 w 4026468"/>
                <a:gd name="connsiteY4" fmla="*/ 0 h 5143500"/>
                <a:gd name="connsiteX0" fmla="*/ 0 w 4026468"/>
                <a:gd name="connsiteY0" fmla="*/ 0 h 5157009"/>
                <a:gd name="connsiteX1" fmla="*/ 4026468 w 4026468"/>
                <a:gd name="connsiteY1" fmla="*/ 0 h 5157009"/>
                <a:gd name="connsiteX2" fmla="*/ 4026468 w 4026468"/>
                <a:gd name="connsiteY2" fmla="*/ 5143500 h 5157009"/>
                <a:gd name="connsiteX3" fmla="*/ 1202536 w 4026468"/>
                <a:gd name="connsiteY3" fmla="*/ 5157009 h 5157009"/>
                <a:gd name="connsiteX4" fmla="*/ 0 w 4026468"/>
                <a:gd name="connsiteY4" fmla="*/ 0 h 5157009"/>
                <a:gd name="connsiteX0" fmla="*/ 0 w 5242516"/>
                <a:gd name="connsiteY0" fmla="*/ 0 h 5157009"/>
                <a:gd name="connsiteX1" fmla="*/ 4026468 w 5242516"/>
                <a:gd name="connsiteY1" fmla="*/ 0 h 5157009"/>
                <a:gd name="connsiteX2" fmla="*/ 5242516 w 5242516"/>
                <a:gd name="connsiteY2" fmla="*/ 5143500 h 5157009"/>
                <a:gd name="connsiteX3" fmla="*/ 1202536 w 5242516"/>
                <a:gd name="connsiteY3" fmla="*/ 5157009 h 5157009"/>
                <a:gd name="connsiteX4" fmla="*/ 0 w 5242516"/>
                <a:gd name="connsiteY4" fmla="*/ 0 h 5157009"/>
                <a:gd name="connsiteX0" fmla="*/ 0 w 5323585"/>
                <a:gd name="connsiteY0" fmla="*/ 0 h 5157009"/>
                <a:gd name="connsiteX1" fmla="*/ 4026468 w 5323585"/>
                <a:gd name="connsiteY1" fmla="*/ 0 h 5157009"/>
                <a:gd name="connsiteX2" fmla="*/ 5323585 w 5323585"/>
                <a:gd name="connsiteY2" fmla="*/ 5157009 h 5157009"/>
                <a:gd name="connsiteX3" fmla="*/ 1202536 w 5323585"/>
                <a:gd name="connsiteY3" fmla="*/ 5157009 h 5157009"/>
                <a:gd name="connsiteX4" fmla="*/ 0 w 5323585"/>
                <a:gd name="connsiteY4" fmla="*/ 0 h 5157009"/>
                <a:gd name="connsiteX0" fmla="*/ 0 w 5472213"/>
                <a:gd name="connsiteY0" fmla="*/ 0 h 5157009"/>
                <a:gd name="connsiteX1" fmla="*/ 4026468 w 5472213"/>
                <a:gd name="connsiteY1" fmla="*/ 0 h 5157009"/>
                <a:gd name="connsiteX2" fmla="*/ 5472213 w 5472213"/>
                <a:gd name="connsiteY2" fmla="*/ 5157009 h 5157009"/>
                <a:gd name="connsiteX3" fmla="*/ 1202536 w 5472213"/>
                <a:gd name="connsiteY3" fmla="*/ 5157009 h 5157009"/>
                <a:gd name="connsiteX4" fmla="*/ 0 w 5472213"/>
                <a:gd name="connsiteY4" fmla="*/ 0 h 5157009"/>
                <a:gd name="connsiteX0" fmla="*/ 0 w 5242515"/>
                <a:gd name="connsiteY0" fmla="*/ 0 h 5170518"/>
                <a:gd name="connsiteX1" fmla="*/ 4026468 w 5242515"/>
                <a:gd name="connsiteY1" fmla="*/ 0 h 5170518"/>
                <a:gd name="connsiteX2" fmla="*/ 5242515 w 5242515"/>
                <a:gd name="connsiteY2" fmla="*/ 5170518 h 5170518"/>
                <a:gd name="connsiteX3" fmla="*/ 1202536 w 5242515"/>
                <a:gd name="connsiteY3" fmla="*/ 5157009 h 5170518"/>
                <a:gd name="connsiteX4" fmla="*/ 0 w 5242515"/>
                <a:gd name="connsiteY4" fmla="*/ 0 h 5170518"/>
                <a:gd name="connsiteX0" fmla="*/ 0 w 5242515"/>
                <a:gd name="connsiteY0" fmla="*/ 0 h 5170518"/>
                <a:gd name="connsiteX1" fmla="*/ 5235986 w 5242515"/>
                <a:gd name="connsiteY1" fmla="*/ 17784 h 5170518"/>
                <a:gd name="connsiteX2" fmla="*/ 5242515 w 5242515"/>
                <a:gd name="connsiteY2" fmla="*/ 5170518 h 5170518"/>
                <a:gd name="connsiteX3" fmla="*/ 1202536 w 5242515"/>
                <a:gd name="connsiteY3" fmla="*/ 5157009 h 5170518"/>
                <a:gd name="connsiteX4" fmla="*/ 0 w 5242515"/>
                <a:gd name="connsiteY4" fmla="*/ 0 h 5170518"/>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665475"/>
                <a:gd name="connsiteY0" fmla="*/ 0 h 5157009"/>
                <a:gd name="connsiteX1" fmla="*/ 5235986 w 6665475"/>
                <a:gd name="connsiteY1" fmla="*/ 17784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665475"/>
                <a:gd name="connsiteY0" fmla="*/ 0 h 5157009"/>
                <a:gd name="connsiteX1" fmla="*/ 5538366 w 6665475"/>
                <a:gd name="connsiteY1" fmla="*/ 0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736622"/>
                <a:gd name="connsiteY0" fmla="*/ 0 h 5157009"/>
                <a:gd name="connsiteX1" fmla="*/ 5538366 w 6736622"/>
                <a:gd name="connsiteY1" fmla="*/ 0 h 5157009"/>
                <a:gd name="connsiteX2" fmla="*/ 6736622 w 6736622"/>
                <a:gd name="connsiteY2" fmla="*/ 5152735 h 5157009"/>
                <a:gd name="connsiteX3" fmla="*/ 1202536 w 6736622"/>
                <a:gd name="connsiteY3" fmla="*/ 5157009 h 5157009"/>
                <a:gd name="connsiteX4" fmla="*/ 0 w 6736622"/>
                <a:gd name="connsiteY4" fmla="*/ 0 h 5157009"/>
                <a:gd name="connsiteX0" fmla="*/ 2346254 w 9082876"/>
                <a:gd name="connsiteY0" fmla="*/ 0 h 5168604"/>
                <a:gd name="connsiteX1" fmla="*/ 7884620 w 9082876"/>
                <a:gd name="connsiteY1" fmla="*/ 0 h 5168604"/>
                <a:gd name="connsiteX2" fmla="*/ 9082876 w 9082876"/>
                <a:gd name="connsiteY2" fmla="*/ 5152735 h 5168604"/>
                <a:gd name="connsiteX3" fmla="*/ 0 w 9082876"/>
                <a:gd name="connsiteY3" fmla="*/ 5168604 h 5168604"/>
                <a:gd name="connsiteX4" fmla="*/ 2346254 w 9082876"/>
                <a:gd name="connsiteY4" fmla="*/ 0 h 5168604"/>
                <a:gd name="connsiteX0" fmla="*/ 26783 w 9082876"/>
                <a:gd name="connsiteY0" fmla="*/ 11596 h 5168604"/>
                <a:gd name="connsiteX1" fmla="*/ 7884620 w 9082876"/>
                <a:gd name="connsiteY1" fmla="*/ 0 h 5168604"/>
                <a:gd name="connsiteX2" fmla="*/ 9082876 w 9082876"/>
                <a:gd name="connsiteY2" fmla="*/ 5152735 h 5168604"/>
                <a:gd name="connsiteX3" fmla="*/ 0 w 9082876"/>
                <a:gd name="connsiteY3" fmla="*/ 5168604 h 5168604"/>
                <a:gd name="connsiteX4" fmla="*/ 26783 w 9082876"/>
                <a:gd name="connsiteY4" fmla="*/ 11596 h 5168604"/>
                <a:gd name="connsiteX0" fmla="*/ 119562 w 9082876"/>
                <a:gd name="connsiteY0" fmla="*/ 69575 h 5168604"/>
                <a:gd name="connsiteX1" fmla="*/ 7884620 w 9082876"/>
                <a:gd name="connsiteY1" fmla="*/ 0 h 5168604"/>
                <a:gd name="connsiteX2" fmla="*/ 9082876 w 9082876"/>
                <a:gd name="connsiteY2" fmla="*/ 5152735 h 5168604"/>
                <a:gd name="connsiteX3" fmla="*/ 0 w 9082876"/>
                <a:gd name="connsiteY3" fmla="*/ 5168604 h 5168604"/>
                <a:gd name="connsiteX4" fmla="*/ 119562 w 9082876"/>
                <a:gd name="connsiteY4" fmla="*/ 69575 h 5168604"/>
                <a:gd name="connsiteX0" fmla="*/ 15186 w 9082876"/>
                <a:gd name="connsiteY0" fmla="*/ 11596 h 5168604"/>
                <a:gd name="connsiteX1" fmla="*/ 7884620 w 9082876"/>
                <a:gd name="connsiteY1" fmla="*/ 0 h 5168604"/>
                <a:gd name="connsiteX2" fmla="*/ 9082876 w 9082876"/>
                <a:gd name="connsiteY2" fmla="*/ 5152735 h 5168604"/>
                <a:gd name="connsiteX3" fmla="*/ 0 w 9082876"/>
                <a:gd name="connsiteY3" fmla="*/ 5168604 h 5168604"/>
                <a:gd name="connsiteX4" fmla="*/ 15186 w 9082876"/>
                <a:gd name="connsiteY4" fmla="*/ 11596 h 5168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2876" h="5168604">
                  <a:moveTo>
                    <a:pt x="15186" y="11596"/>
                  </a:moveTo>
                  <a:lnTo>
                    <a:pt x="7884620" y="0"/>
                  </a:lnTo>
                  <a:lnTo>
                    <a:pt x="9082876" y="5152735"/>
                  </a:lnTo>
                  <a:lnTo>
                    <a:pt x="0" y="5168604"/>
                  </a:lnTo>
                  <a:lnTo>
                    <a:pt x="15186" y="11596"/>
                  </a:ln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b="0" i="0" dirty="0">
                <a:latin typeface="Century Gothic obyčejné" charset="0"/>
              </a:endParaRPr>
            </a:p>
          </p:txBody>
        </p:sp>
      </p:grpSp>
      <p:sp>
        <p:nvSpPr>
          <p:cNvPr id="12" name="Text Placeholder 11"/>
          <p:cNvSpPr>
            <a:spLocks noGrp="1"/>
          </p:cNvSpPr>
          <p:nvPr>
            <p:ph type="body" sz="quarter" idx="11" hasCustomPrompt="1"/>
          </p:nvPr>
        </p:nvSpPr>
        <p:spPr>
          <a:xfrm>
            <a:off x="382403" y="3650842"/>
            <a:ext cx="3754438" cy="751039"/>
          </a:xfrm>
          <a:prstGeom prst="rect">
            <a:avLst/>
          </a:prstGeom>
        </p:spPr>
        <p:txBody>
          <a:bodyPr/>
          <a:lstStyle>
            <a:lvl1pPr marL="0" indent="0">
              <a:buNone/>
              <a:defRPr sz="4400">
                <a:solidFill>
                  <a:srgbClr val="00A1CE"/>
                </a:solidFill>
                <a:latin typeface="Century Gothic" panose="020B0502020202020204" pitchFamily="34" charset="0"/>
              </a:defRPr>
            </a:lvl1pPr>
            <a:lvl2pPr>
              <a:defRPr>
                <a:solidFill>
                  <a:srgbClr val="00A1CE"/>
                </a:solidFill>
              </a:defRPr>
            </a:lvl2pPr>
            <a:lvl3pPr>
              <a:defRPr>
                <a:solidFill>
                  <a:srgbClr val="00A1CE"/>
                </a:solidFill>
              </a:defRPr>
            </a:lvl3pPr>
            <a:lvl4pPr>
              <a:defRPr>
                <a:solidFill>
                  <a:srgbClr val="00A1CE"/>
                </a:solidFill>
              </a:defRPr>
            </a:lvl4pPr>
            <a:lvl5pPr marL="1828800" indent="0" algn="l">
              <a:buNone/>
              <a:defRPr>
                <a:solidFill>
                  <a:srgbClr val="00A1CE"/>
                </a:solidFill>
              </a:defRPr>
            </a:lvl5pPr>
          </a:lstStyle>
          <a:p>
            <a:pPr lvl="0"/>
            <a:r>
              <a:rPr lang="en-US" dirty="0"/>
              <a:t>Title</a:t>
            </a:r>
          </a:p>
        </p:txBody>
      </p:sp>
      <p:sp>
        <p:nvSpPr>
          <p:cNvPr id="14" name="Text Placeholder 13"/>
          <p:cNvSpPr>
            <a:spLocks noGrp="1"/>
          </p:cNvSpPr>
          <p:nvPr>
            <p:ph type="body" sz="quarter" idx="12"/>
          </p:nvPr>
        </p:nvSpPr>
        <p:spPr>
          <a:xfrm>
            <a:off x="382983" y="4400615"/>
            <a:ext cx="3753858" cy="1138238"/>
          </a:xfrm>
          <a:prstGeom prst="rect">
            <a:avLst/>
          </a:prstGeom>
        </p:spPr>
        <p:txBody>
          <a:bodyPr/>
          <a:lstStyle>
            <a:lvl1pPr marL="0" indent="0">
              <a:buNone/>
              <a:defRPr>
                <a:solidFill>
                  <a:schemeClr val="bg1"/>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a:t>
            </a:r>
          </a:p>
        </p:txBody>
      </p:sp>
    </p:spTree>
    <p:extLst>
      <p:ext uri="{BB962C8B-B14F-4D97-AF65-F5344CB8AC3E}">
        <p14:creationId xmlns:p14="http://schemas.microsoft.com/office/powerpoint/2010/main" val="3830113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a:solidFill>
            <a:schemeClr val="bg1">
              <a:lumMod val="95000"/>
            </a:schemeClr>
          </a:solidFill>
          <a:effectLst/>
        </p:spPr>
        <p:txBody>
          <a:bodyPr/>
          <a:lstStyle>
            <a:lvl1pPr>
              <a:defRPr sz="2000" b="0" i="0" baseline="0">
                <a:latin typeface="Century Gothic obyčejné"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a picture</a:t>
            </a:r>
          </a:p>
        </p:txBody>
      </p:sp>
      <p:grpSp>
        <p:nvGrpSpPr>
          <p:cNvPr id="7" name="Group 6"/>
          <p:cNvGrpSpPr/>
          <p:nvPr userDrawn="1"/>
        </p:nvGrpSpPr>
        <p:grpSpPr>
          <a:xfrm>
            <a:off x="-27028" y="3608311"/>
            <a:ext cx="5567216" cy="2009345"/>
            <a:chOff x="-38179" y="1042458"/>
            <a:chExt cx="5427754" cy="3088659"/>
          </a:xfrm>
        </p:grpSpPr>
        <p:sp>
          <p:nvSpPr>
            <p:cNvPr id="8" name="Rectangle 2"/>
            <p:cNvSpPr/>
            <p:nvPr/>
          </p:nvSpPr>
          <p:spPr>
            <a:xfrm flipV="1">
              <a:off x="2385664" y="1911968"/>
              <a:ext cx="2886506" cy="2209673"/>
            </a:xfrm>
            <a:custGeom>
              <a:avLst/>
              <a:gdLst>
                <a:gd name="connsiteX0" fmla="*/ 0 w 4026468"/>
                <a:gd name="connsiteY0" fmla="*/ 0 h 5143500"/>
                <a:gd name="connsiteX1" fmla="*/ 4026468 w 4026468"/>
                <a:gd name="connsiteY1" fmla="*/ 0 h 5143500"/>
                <a:gd name="connsiteX2" fmla="*/ 4026468 w 4026468"/>
                <a:gd name="connsiteY2" fmla="*/ 5143500 h 5143500"/>
                <a:gd name="connsiteX3" fmla="*/ 0 w 4026468"/>
                <a:gd name="connsiteY3" fmla="*/ 5143500 h 5143500"/>
                <a:gd name="connsiteX4" fmla="*/ 0 w 4026468"/>
                <a:gd name="connsiteY4" fmla="*/ 0 h 5143500"/>
                <a:gd name="connsiteX0" fmla="*/ 0 w 4026468"/>
                <a:gd name="connsiteY0" fmla="*/ 0 h 5143500"/>
                <a:gd name="connsiteX1" fmla="*/ 4026468 w 4026468"/>
                <a:gd name="connsiteY1" fmla="*/ 0 h 5143500"/>
                <a:gd name="connsiteX2" fmla="*/ 4026468 w 4026468"/>
                <a:gd name="connsiteY2" fmla="*/ 5143500 h 5143500"/>
                <a:gd name="connsiteX3" fmla="*/ 1270094 w 4026468"/>
                <a:gd name="connsiteY3" fmla="*/ 5143500 h 5143500"/>
                <a:gd name="connsiteX4" fmla="*/ 0 w 4026468"/>
                <a:gd name="connsiteY4" fmla="*/ 0 h 5143500"/>
                <a:gd name="connsiteX0" fmla="*/ 0 w 4026468"/>
                <a:gd name="connsiteY0" fmla="*/ 0 h 5157009"/>
                <a:gd name="connsiteX1" fmla="*/ 4026468 w 4026468"/>
                <a:gd name="connsiteY1" fmla="*/ 0 h 5157009"/>
                <a:gd name="connsiteX2" fmla="*/ 4026468 w 4026468"/>
                <a:gd name="connsiteY2" fmla="*/ 5143500 h 5157009"/>
                <a:gd name="connsiteX3" fmla="*/ 1202536 w 4026468"/>
                <a:gd name="connsiteY3" fmla="*/ 5157009 h 5157009"/>
                <a:gd name="connsiteX4" fmla="*/ 0 w 4026468"/>
                <a:gd name="connsiteY4" fmla="*/ 0 h 5157009"/>
                <a:gd name="connsiteX0" fmla="*/ 0 w 5242516"/>
                <a:gd name="connsiteY0" fmla="*/ 0 h 5157009"/>
                <a:gd name="connsiteX1" fmla="*/ 4026468 w 5242516"/>
                <a:gd name="connsiteY1" fmla="*/ 0 h 5157009"/>
                <a:gd name="connsiteX2" fmla="*/ 5242516 w 5242516"/>
                <a:gd name="connsiteY2" fmla="*/ 5143500 h 5157009"/>
                <a:gd name="connsiteX3" fmla="*/ 1202536 w 5242516"/>
                <a:gd name="connsiteY3" fmla="*/ 5157009 h 5157009"/>
                <a:gd name="connsiteX4" fmla="*/ 0 w 5242516"/>
                <a:gd name="connsiteY4" fmla="*/ 0 h 5157009"/>
                <a:gd name="connsiteX0" fmla="*/ 0 w 5323585"/>
                <a:gd name="connsiteY0" fmla="*/ 0 h 5157009"/>
                <a:gd name="connsiteX1" fmla="*/ 4026468 w 5323585"/>
                <a:gd name="connsiteY1" fmla="*/ 0 h 5157009"/>
                <a:gd name="connsiteX2" fmla="*/ 5323585 w 5323585"/>
                <a:gd name="connsiteY2" fmla="*/ 5157009 h 5157009"/>
                <a:gd name="connsiteX3" fmla="*/ 1202536 w 5323585"/>
                <a:gd name="connsiteY3" fmla="*/ 5157009 h 5157009"/>
                <a:gd name="connsiteX4" fmla="*/ 0 w 5323585"/>
                <a:gd name="connsiteY4" fmla="*/ 0 h 5157009"/>
                <a:gd name="connsiteX0" fmla="*/ 0 w 5472213"/>
                <a:gd name="connsiteY0" fmla="*/ 0 h 5157009"/>
                <a:gd name="connsiteX1" fmla="*/ 4026468 w 5472213"/>
                <a:gd name="connsiteY1" fmla="*/ 0 h 5157009"/>
                <a:gd name="connsiteX2" fmla="*/ 5472213 w 5472213"/>
                <a:gd name="connsiteY2" fmla="*/ 5157009 h 5157009"/>
                <a:gd name="connsiteX3" fmla="*/ 1202536 w 5472213"/>
                <a:gd name="connsiteY3" fmla="*/ 5157009 h 5157009"/>
                <a:gd name="connsiteX4" fmla="*/ 0 w 5472213"/>
                <a:gd name="connsiteY4" fmla="*/ 0 h 5157009"/>
                <a:gd name="connsiteX0" fmla="*/ 0 w 5242515"/>
                <a:gd name="connsiteY0" fmla="*/ 0 h 5170518"/>
                <a:gd name="connsiteX1" fmla="*/ 4026468 w 5242515"/>
                <a:gd name="connsiteY1" fmla="*/ 0 h 5170518"/>
                <a:gd name="connsiteX2" fmla="*/ 5242515 w 5242515"/>
                <a:gd name="connsiteY2" fmla="*/ 5170518 h 5170518"/>
                <a:gd name="connsiteX3" fmla="*/ 1202536 w 5242515"/>
                <a:gd name="connsiteY3" fmla="*/ 5157009 h 5170518"/>
                <a:gd name="connsiteX4" fmla="*/ 0 w 5242515"/>
                <a:gd name="connsiteY4" fmla="*/ 0 h 5170518"/>
                <a:gd name="connsiteX0" fmla="*/ 0 w 5242515"/>
                <a:gd name="connsiteY0" fmla="*/ 0 h 5170518"/>
                <a:gd name="connsiteX1" fmla="*/ 5235986 w 5242515"/>
                <a:gd name="connsiteY1" fmla="*/ 17784 h 5170518"/>
                <a:gd name="connsiteX2" fmla="*/ 5242515 w 5242515"/>
                <a:gd name="connsiteY2" fmla="*/ 5170518 h 5170518"/>
                <a:gd name="connsiteX3" fmla="*/ 1202536 w 5242515"/>
                <a:gd name="connsiteY3" fmla="*/ 5157009 h 5170518"/>
                <a:gd name="connsiteX4" fmla="*/ 0 w 5242515"/>
                <a:gd name="connsiteY4" fmla="*/ 0 h 5170518"/>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665475"/>
                <a:gd name="connsiteY0" fmla="*/ 0 h 5157009"/>
                <a:gd name="connsiteX1" fmla="*/ 5235986 w 6665475"/>
                <a:gd name="connsiteY1" fmla="*/ 17784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665475"/>
                <a:gd name="connsiteY0" fmla="*/ 0 h 5157009"/>
                <a:gd name="connsiteX1" fmla="*/ 5538366 w 6665475"/>
                <a:gd name="connsiteY1" fmla="*/ 0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736622"/>
                <a:gd name="connsiteY0" fmla="*/ 0 h 5157009"/>
                <a:gd name="connsiteX1" fmla="*/ 5538366 w 6736622"/>
                <a:gd name="connsiteY1" fmla="*/ 0 h 5157009"/>
                <a:gd name="connsiteX2" fmla="*/ 6736622 w 6736622"/>
                <a:gd name="connsiteY2" fmla="*/ 5152735 h 5157009"/>
                <a:gd name="connsiteX3" fmla="*/ 1202536 w 6736622"/>
                <a:gd name="connsiteY3" fmla="*/ 5157009 h 5157009"/>
                <a:gd name="connsiteX4" fmla="*/ 0 w 6736622"/>
                <a:gd name="connsiteY4" fmla="*/ 0 h 5157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6622" h="5157009">
                  <a:moveTo>
                    <a:pt x="0" y="0"/>
                  </a:moveTo>
                  <a:lnTo>
                    <a:pt x="5538366" y="0"/>
                  </a:lnTo>
                  <a:lnTo>
                    <a:pt x="6736622" y="5152735"/>
                  </a:lnTo>
                  <a:lnTo>
                    <a:pt x="1202536" y="5157009"/>
                  </a:lnTo>
                  <a:lnTo>
                    <a:pt x="0" y="0"/>
                  </a:lnTo>
                  <a:close/>
                </a:path>
              </a:pathLst>
            </a:custGeom>
            <a:solidFill>
              <a:srgbClr val="00A0CE"/>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b="0" i="0" dirty="0">
                <a:latin typeface="Century Gothic obyčejné" charset="0"/>
              </a:endParaRPr>
            </a:p>
          </p:txBody>
        </p:sp>
        <p:sp>
          <p:nvSpPr>
            <p:cNvPr id="9" name="Rectangle 2"/>
            <p:cNvSpPr/>
            <p:nvPr/>
          </p:nvSpPr>
          <p:spPr>
            <a:xfrm flipV="1">
              <a:off x="-38179" y="1042458"/>
              <a:ext cx="5427754" cy="3088659"/>
            </a:xfrm>
            <a:custGeom>
              <a:avLst/>
              <a:gdLst>
                <a:gd name="connsiteX0" fmla="*/ 0 w 4026468"/>
                <a:gd name="connsiteY0" fmla="*/ 0 h 5143500"/>
                <a:gd name="connsiteX1" fmla="*/ 4026468 w 4026468"/>
                <a:gd name="connsiteY1" fmla="*/ 0 h 5143500"/>
                <a:gd name="connsiteX2" fmla="*/ 4026468 w 4026468"/>
                <a:gd name="connsiteY2" fmla="*/ 5143500 h 5143500"/>
                <a:gd name="connsiteX3" fmla="*/ 0 w 4026468"/>
                <a:gd name="connsiteY3" fmla="*/ 5143500 h 5143500"/>
                <a:gd name="connsiteX4" fmla="*/ 0 w 4026468"/>
                <a:gd name="connsiteY4" fmla="*/ 0 h 5143500"/>
                <a:gd name="connsiteX0" fmla="*/ 0 w 4026468"/>
                <a:gd name="connsiteY0" fmla="*/ 0 h 5143500"/>
                <a:gd name="connsiteX1" fmla="*/ 4026468 w 4026468"/>
                <a:gd name="connsiteY1" fmla="*/ 0 h 5143500"/>
                <a:gd name="connsiteX2" fmla="*/ 4026468 w 4026468"/>
                <a:gd name="connsiteY2" fmla="*/ 5143500 h 5143500"/>
                <a:gd name="connsiteX3" fmla="*/ 1270094 w 4026468"/>
                <a:gd name="connsiteY3" fmla="*/ 5143500 h 5143500"/>
                <a:gd name="connsiteX4" fmla="*/ 0 w 4026468"/>
                <a:gd name="connsiteY4" fmla="*/ 0 h 5143500"/>
                <a:gd name="connsiteX0" fmla="*/ 0 w 4026468"/>
                <a:gd name="connsiteY0" fmla="*/ 0 h 5157009"/>
                <a:gd name="connsiteX1" fmla="*/ 4026468 w 4026468"/>
                <a:gd name="connsiteY1" fmla="*/ 0 h 5157009"/>
                <a:gd name="connsiteX2" fmla="*/ 4026468 w 4026468"/>
                <a:gd name="connsiteY2" fmla="*/ 5143500 h 5157009"/>
                <a:gd name="connsiteX3" fmla="*/ 1202536 w 4026468"/>
                <a:gd name="connsiteY3" fmla="*/ 5157009 h 5157009"/>
                <a:gd name="connsiteX4" fmla="*/ 0 w 4026468"/>
                <a:gd name="connsiteY4" fmla="*/ 0 h 5157009"/>
                <a:gd name="connsiteX0" fmla="*/ 0 w 5242516"/>
                <a:gd name="connsiteY0" fmla="*/ 0 h 5157009"/>
                <a:gd name="connsiteX1" fmla="*/ 4026468 w 5242516"/>
                <a:gd name="connsiteY1" fmla="*/ 0 h 5157009"/>
                <a:gd name="connsiteX2" fmla="*/ 5242516 w 5242516"/>
                <a:gd name="connsiteY2" fmla="*/ 5143500 h 5157009"/>
                <a:gd name="connsiteX3" fmla="*/ 1202536 w 5242516"/>
                <a:gd name="connsiteY3" fmla="*/ 5157009 h 5157009"/>
                <a:gd name="connsiteX4" fmla="*/ 0 w 5242516"/>
                <a:gd name="connsiteY4" fmla="*/ 0 h 5157009"/>
                <a:gd name="connsiteX0" fmla="*/ 0 w 5323585"/>
                <a:gd name="connsiteY0" fmla="*/ 0 h 5157009"/>
                <a:gd name="connsiteX1" fmla="*/ 4026468 w 5323585"/>
                <a:gd name="connsiteY1" fmla="*/ 0 h 5157009"/>
                <a:gd name="connsiteX2" fmla="*/ 5323585 w 5323585"/>
                <a:gd name="connsiteY2" fmla="*/ 5157009 h 5157009"/>
                <a:gd name="connsiteX3" fmla="*/ 1202536 w 5323585"/>
                <a:gd name="connsiteY3" fmla="*/ 5157009 h 5157009"/>
                <a:gd name="connsiteX4" fmla="*/ 0 w 5323585"/>
                <a:gd name="connsiteY4" fmla="*/ 0 h 5157009"/>
                <a:gd name="connsiteX0" fmla="*/ 0 w 5472213"/>
                <a:gd name="connsiteY0" fmla="*/ 0 h 5157009"/>
                <a:gd name="connsiteX1" fmla="*/ 4026468 w 5472213"/>
                <a:gd name="connsiteY1" fmla="*/ 0 h 5157009"/>
                <a:gd name="connsiteX2" fmla="*/ 5472213 w 5472213"/>
                <a:gd name="connsiteY2" fmla="*/ 5157009 h 5157009"/>
                <a:gd name="connsiteX3" fmla="*/ 1202536 w 5472213"/>
                <a:gd name="connsiteY3" fmla="*/ 5157009 h 5157009"/>
                <a:gd name="connsiteX4" fmla="*/ 0 w 5472213"/>
                <a:gd name="connsiteY4" fmla="*/ 0 h 5157009"/>
                <a:gd name="connsiteX0" fmla="*/ 0 w 5242515"/>
                <a:gd name="connsiteY0" fmla="*/ 0 h 5170518"/>
                <a:gd name="connsiteX1" fmla="*/ 4026468 w 5242515"/>
                <a:gd name="connsiteY1" fmla="*/ 0 h 5170518"/>
                <a:gd name="connsiteX2" fmla="*/ 5242515 w 5242515"/>
                <a:gd name="connsiteY2" fmla="*/ 5170518 h 5170518"/>
                <a:gd name="connsiteX3" fmla="*/ 1202536 w 5242515"/>
                <a:gd name="connsiteY3" fmla="*/ 5157009 h 5170518"/>
                <a:gd name="connsiteX4" fmla="*/ 0 w 5242515"/>
                <a:gd name="connsiteY4" fmla="*/ 0 h 5170518"/>
                <a:gd name="connsiteX0" fmla="*/ 0 w 5242515"/>
                <a:gd name="connsiteY0" fmla="*/ 0 h 5170518"/>
                <a:gd name="connsiteX1" fmla="*/ 5235986 w 5242515"/>
                <a:gd name="connsiteY1" fmla="*/ 17784 h 5170518"/>
                <a:gd name="connsiteX2" fmla="*/ 5242515 w 5242515"/>
                <a:gd name="connsiteY2" fmla="*/ 5170518 h 5170518"/>
                <a:gd name="connsiteX3" fmla="*/ 1202536 w 5242515"/>
                <a:gd name="connsiteY3" fmla="*/ 5157009 h 5170518"/>
                <a:gd name="connsiteX4" fmla="*/ 0 w 5242515"/>
                <a:gd name="connsiteY4" fmla="*/ 0 h 5170518"/>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665475"/>
                <a:gd name="connsiteY0" fmla="*/ 0 h 5157009"/>
                <a:gd name="connsiteX1" fmla="*/ 5235986 w 6665475"/>
                <a:gd name="connsiteY1" fmla="*/ 17784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665475"/>
                <a:gd name="connsiteY0" fmla="*/ 0 h 5157009"/>
                <a:gd name="connsiteX1" fmla="*/ 5538366 w 6665475"/>
                <a:gd name="connsiteY1" fmla="*/ 0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736622"/>
                <a:gd name="connsiteY0" fmla="*/ 0 h 5157009"/>
                <a:gd name="connsiteX1" fmla="*/ 5538366 w 6736622"/>
                <a:gd name="connsiteY1" fmla="*/ 0 h 5157009"/>
                <a:gd name="connsiteX2" fmla="*/ 6736622 w 6736622"/>
                <a:gd name="connsiteY2" fmla="*/ 5152735 h 5157009"/>
                <a:gd name="connsiteX3" fmla="*/ 1202536 w 6736622"/>
                <a:gd name="connsiteY3" fmla="*/ 5157009 h 5157009"/>
                <a:gd name="connsiteX4" fmla="*/ 0 w 6736622"/>
                <a:gd name="connsiteY4" fmla="*/ 0 h 5157009"/>
                <a:gd name="connsiteX0" fmla="*/ 2346254 w 9082876"/>
                <a:gd name="connsiteY0" fmla="*/ 0 h 5168604"/>
                <a:gd name="connsiteX1" fmla="*/ 7884620 w 9082876"/>
                <a:gd name="connsiteY1" fmla="*/ 0 h 5168604"/>
                <a:gd name="connsiteX2" fmla="*/ 9082876 w 9082876"/>
                <a:gd name="connsiteY2" fmla="*/ 5152735 h 5168604"/>
                <a:gd name="connsiteX3" fmla="*/ 0 w 9082876"/>
                <a:gd name="connsiteY3" fmla="*/ 5168604 h 5168604"/>
                <a:gd name="connsiteX4" fmla="*/ 2346254 w 9082876"/>
                <a:gd name="connsiteY4" fmla="*/ 0 h 5168604"/>
                <a:gd name="connsiteX0" fmla="*/ 26783 w 9082876"/>
                <a:gd name="connsiteY0" fmla="*/ 11596 h 5168604"/>
                <a:gd name="connsiteX1" fmla="*/ 7884620 w 9082876"/>
                <a:gd name="connsiteY1" fmla="*/ 0 h 5168604"/>
                <a:gd name="connsiteX2" fmla="*/ 9082876 w 9082876"/>
                <a:gd name="connsiteY2" fmla="*/ 5152735 h 5168604"/>
                <a:gd name="connsiteX3" fmla="*/ 0 w 9082876"/>
                <a:gd name="connsiteY3" fmla="*/ 5168604 h 5168604"/>
                <a:gd name="connsiteX4" fmla="*/ 26783 w 9082876"/>
                <a:gd name="connsiteY4" fmla="*/ 11596 h 5168604"/>
                <a:gd name="connsiteX0" fmla="*/ 119562 w 9082876"/>
                <a:gd name="connsiteY0" fmla="*/ 69575 h 5168604"/>
                <a:gd name="connsiteX1" fmla="*/ 7884620 w 9082876"/>
                <a:gd name="connsiteY1" fmla="*/ 0 h 5168604"/>
                <a:gd name="connsiteX2" fmla="*/ 9082876 w 9082876"/>
                <a:gd name="connsiteY2" fmla="*/ 5152735 h 5168604"/>
                <a:gd name="connsiteX3" fmla="*/ 0 w 9082876"/>
                <a:gd name="connsiteY3" fmla="*/ 5168604 h 5168604"/>
                <a:gd name="connsiteX4" fmla="*/ 119562 w 9082876"/>
                <a:gd name="connsiteY4" fmla="*/ 69575 h 5168604"/>
                <a:gd name="connsiteX0" fmla="*/ 15186 w 9082876"/>
                <a:gd name="connsiteY0" fmla="*/ 11596 h 5168604"/>
                <a:gd name="connsiteX1" fmla="*/ 7884620 w 9082876"/>
                <a:gd name="connsiteY1" fmla="*/ 0 h 5168604"/>
                <a:gd name="connsiteX2" fmla="*/ 9082876 w 9082876"/>
                <a:gd name="connsiteY2" fmla="*/ 5152735 h 5168604"/>
                <a:gd name="connsiteX3" fmla="*/ 0 w 9082876"/>
                <a:gd name="connsiteY3" fmla="*/ 5168604 h 5168604"/>
                <a:gd name="connsiteX4" fmla="*/ 15186 w 9082876"/>
                <a:gd name="connsiteY4" fmla="*/ 11596 h 5168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2876" h="5168604">
                  <a:moveTo>
                    <a:pt x="15186" y="11596"/>
                  </a:moveTo>
                  <a:lnTo>
                    <a:pt x="7884620" y="0"/>
                  </a:lnTo>
                  <a:lnTo>
                    <a:pt x="9082876" y="5152735"/>
                  </a:lnTo>
                  <a:lnTo>
                    <a:pt x="0" y="5168604"/>
                  </a:lnTo>
                  <a:lnTo>
                    <a:pt x="15186" y="11596"/>
                  </a:ln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b="0" i="0" dirty="0">
                <a:latin typeface="Century Gothic obyčejné" charset="0"/>
              </a:endParaRPr>
            </a:p>
          </p:txBody>
        </p:sp>
      </p:grpSp>
      <p:sp>
        <p:nvSpPr>
          <p:cNvPr id="12" name="Text Placeholder 11"/>
          <p:cNvSpPr>
            <a:spLocks noGrp="1"/>
          </p:cNvSpPr>
          <p:nvPr>
            <p:ph type="body" sz="quarter" idx="11" hasCustomPrompt="1"/>
          </p:nvPr>
        </p:nvSpPr>
        <p:spPr>
          <a:xfrm>
            <a:off x="382403" y="3650842"/>
            <a:ext cx="3754438" cy="751039"/>
          </a:xfrm>
          <a:prstGeom prst="rect">
            <a:avLst/>
          </a:prstGeom>
        </p:spPr>
        <p:txBody>
          <a:bodyPr/>
          <a:lstStyle>
            <a:lvl1pPr marL="0" indent="0">
              <a:buNone/>
              <a:defRPr sz="4400">
                <a:solidFill>
                  <a:srgbClr val="00A1CE"/>
                </a:solidFill>
                <a:latin typeface="Century Gothic" panose="020B0502020202020204" pitchFamily="34" charset="0"/>
              </a:defRPr>
            </a:lvl1pPr>
            <a:lvl2pPr>
              <a:defRPr>
                <a:solidFill>
                  <a:srgbClr val="00A1CE"/>
                </a:solidFill>
              </a:defRPr>
            </a:lvl2pPr>
            <a:lvl3pPr>
              <a:defRPr>
                <a:solidFill>
                  <a:srgbClr val="00A1CE"/>
                </a:solidFill>
              </a:defRPr>
            </a:lvl3pPr>
            <a:lvl4pPr>
              <a:defRPr>
                <a:solidFill>
                  <a:srgbClr val="00A1CE"/>
                </a:solidFill>
              </a:defRPr>
            </a:lvl4pPr>
            <a:lvl5pPr marL="1828800" indent="0" algn="l">
              <a:buNone/>
              <a:defRPr>
                <a:solidFill>
                  <a:srgbClr val="00A1CE"/>
                </a:solidFill>
              </a:defRPr>
            </a:lvl5pPr>
          </a:lstStyle>
          <a:p>
            <a:pPr lvl="0"/>
            <a:r>
              <a:rPr lang="en-US" dirty="0"/>
              <a:t>Title</a:t>
            </a:r>
          </a:p>
        </p:txBody>
      </p:sp>
      <p:sp>
        <p:nvSpPr>
          <p:cNvPr id="14" name="Text Placeholder 13"/>
          <p:cNvSpPr>
            <a:spLocks noGrp="1"/>
          </p:cNvSpPr>
          <p:nvPr>
            <p:ph type="body" sz="quarter" idx="12"/>
          </p:nvPr>
        </p:nvSpPr>
        <p:spPr>
          <a:xfrm>
            <a:off x="382983" y="4400615"/>
            <a:ext cx="3753858" cy="1138238"/>
          </a:xfrm>
          <a:prstGeom prst="rect">
            <a:avLst/>
          </a:prstGeom>
        </p:spPr>
        <p:txBody>
          <a:bodyPr/>
          <a:lstStyle>
            <a:lvl1pPr marL="0" indent="0">
              <a:buNone/>
              <a:defRPr>
                <a:solidFill>
                  <a:schemeClr val="bg1"/>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a:t>
            </a:r>
          </a:p>
        </p:txBody>
      </p:sp>
    </p:spTree>
    <p:extLst>
      <p:ext uri="{BB962C8B-B14F-4D97-AF65-F5344CB8AC3E}">
        <p14:creationId xmlns:p14="http://schemas.microsoft.com/office/powerpoint/2010/main" val="18359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pic>
        <p:nvPicPr>
          <p:cNvPr id="2" name="Picture 1" descr="Samsung_Business_k.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580876" y="6373813"/>
            <a:ext cx="96918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10580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13"/>
          <p:cNvSpPr>
            <a:spLocks noGrp="1"/>
          </p:cNvSpPr>
          <p:nvPr>
            <p:ph type="title" hasCustomPrompt="1"/>
          </p:nvPr>
        </p:nvSpPr>
        <p:spPr>
          <a:xfrm>
            <a:off x="394448" y="756029"/>
            <a:ext cx="3284418" cy="449316"/>
          </a:xfrm>
          <a:prstGeom prst="rect">
            <a:avLst/>
          </a:prstGeom>
        </p:spPr>
        <p:txBody>
          <a:bodyPr/>
          <a:lstStyle>
            <a:lvl1pPr>
              <a:defRPr sz="2800">
                <a:solidFill>
                  <a:srgbClr val="00A1CE"/>
                </a:solidFill>
                <a:latin typeface="+mj-lt"/>
                <a:ea typeface="Samsung Sharp Sans Medium" charset="0"/>
                <a:cs typeface="Samsung Sharp Sans Medium" charset="0"/>
              </a:defRPr>
            </a:lvl1pPr>
          </a:lstStyle>
          <a:p>
            <a:r>
              <a:rPr lang="en-US" dirty="0"/>
              <a:t>Click to edit Title</a:t>
            </a:r>
          </a:p>
        </p:txBody>
      </p:sp>
      <p:sp>
        <p:nvSpPr>
          <p:cNvPr id="17" name="Text Placeholder 16"/>
          <p:cNvSpPr>
            <a:spLocks noGrp="1"/>
          </p:cNvSpPr>
          <p:nvPr>
            <p:ph type="body" sz="quarter" idx="10"/>
          </p:nvPr>
        </p:nvSpPr>
        <p:spPr>
          <a:xfrm>
            <a:off x="394447" y="1205345"/>
            <a:ext cx="3284419" cy="3558041"/>
          </a:xfrm>
          <a:prstGeom prst="rect">
            <a:avLst/>
          </a:prstGeom>
        </p:spPr>
        <p:txBody>
          <a:bodyPr/>
          <a:lstStyle>
            <a:lvl1pPr marL="0" indent="0">
              <a:buNone/>
              <a:defRPr sz="2400">
                <a:solidFill>
                  <a:schemeClr val="bg1"/>
                </a:solidFill>
                <a:latin typeface="+mj-lt"/>
                <a:ea typeface="Samsung Sharp Sans Medium" charset="0"/>
                <a:cs typeface="Samsung Sharp Sans Medium"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a:t>
            </a:r>
          </a:p>
        </p:txBody>
      </p:sp>
      <p:sp>
        <p:nvSpPr>
          <p:cNvPr id="3" name="Content Placeholder 2"/>
          <p:cNvSpPr>
            <a:spLocks noGrp="1"/>
          </p:cNvSpPr>
          <p:nvPr>
            <p:ph sz="quarter" idx="11"/>
          </p:nvPr>
        </p:nvSpPr>
        <p:spPr>
          <a:xfrm>
            <a:off x="4976037" y="1084521"/>
            <a:ext cx="6836735" cy="4859079"/>
          </a:xfrm>
          <a:prstGeom prst="rect">
            <a:avLst/>
          </a:prstGeom>
        </p:spPr>
        <p:txBody>
          <a:bodyPr/>
          <a:lstStyle>
            <a:lvl1pPr>
              <a:defRPr sz="2400"/>
            </a:lvl1pPr>
          </a:lstStyle>
          <a:p>
            <a:pPr lvl="0"/>
            <a:r>
              <a:rPr lang="en-US" dirty="0"/>
              <a:t>Click to edit</a:t>
            </a:r>
          </a:p>
        </p:txBody>
      </p:sp>
      <p:sp>
        <p:nvSpPr>
          <p:cNvPr id="4" name="Footer Placeholder 3"/>
          <p:cNvSpPr>
            <a:spLocks noGrp="1"/>
          </p:cNvSpPr>
          <p:nvPr>
            <p:ph type="ftr" sz="quarter" idx="12"/>
          </p:nvPr>
        </p:nvSpPr>
        <p:spPr/>
        <p:txBody>
          <a:bodyPr/>
          <a:lstStyle/>
          <a:p>
            <a:r>
              <a:rPr lang="en-US"/>
              <a:t>SEA - Confidential</a:t>
            </a:r>
            <a:endParaRPr lang="en-US" dirty="0"/>
          </a:p>
        </p:txBody>
      </p:sp>
      <p:sp>
        <p:nvSpPr>
          <p:cNvPr id="5" name="Slide Number Placeholder 4"/>
          <p:cNvSpPr>
            <a:spLocks noGrp="1"/>
          </p:cNvSpPr>
          <p:nvPr>
            <p:ph type="sldNum" sz="quarter" idx="13"/>
          </p:nvPr>
        </p:nvSpPr>
        <p:spPr/>
        <p:txBody>
          <a:bodyPr/>
          <a:lstStyle/>
          <a:p>
            <a:fld id="{E0B5262C-6049-491D-95C9-12EA2DE456C4}" type="slidenum">
              <a:rPr lang="en-US" smtClean="0"/>
              <a:pPr/>
              <a:t>‹#›</a:t>
            </a:fld>
            <a:endParaRPr lang="en-US"/>
          </a:p>
        </p:txBody>
      </p:sp>
    </p:spTree>
    <p:extLst>
      <p:ext uri="{BB962C8B-B14F-4D97-AF65-F5344CB8AC3E}">
        <p14:creationId xmlns:p14="http://schemas.microsoft.com/office/powerpoint/2010/main" val="1827413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3.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p:cNvGrpSpPr/>
          <p:nvPr userDrawn="1"/>
        </p:nvGrpSpPr>
        <p:grpSpPr>
          <a:xfrm>
            <a:off x="-27028" y="3608311"/>
            <a:ext cx="5567216" cy="2009345"/>
            <a:chOff x="-38179" y="1042458"/>
            <a:chExt cx="5427754" cy="3088659"/>
          </a:xfrm>
        </p:grpSpPr>
        <p:sp>
          <p:nvSpPr>
            <p:cNvPr id="3" name="Rectangle 2"/>
            <p:cNvSpPr/>
            <p:nvPr/>
          </p:nvSpPr>
          <p:spPr>
            <a:xfrm flipV="1">
              <a:off x="2385664" y="1911968"/>
              <a:ext cx="2886506" cy="2209673"/>
            </a:xfrm>
            <a:custGeom>
              <a:avLst/>
              <a:gdLst>
                <a:gd name="connsiteX0" fmla="*/ 0 w 4026468"/>
                <a:gd name="connsiteY0" fmla="*/ 0 h 5143500"/>
                <a:gd name="connsiteX1" fmla="*/ 4026468 w 4026468"/>
                <a:gd name="connsiteY1" fmla="*/ 0 h 5143500"/>
                <a:gd name="connsiteX2" fmla="*/ 4026468 w 4026468"/>
                <a:gd name="connsiteY2" fmla="*/ 5143500 h 5143500"/>
                <a:gd name="connsiteX3" fmla="*/ 0 w 4026468"/>
                <a:gd name="connsiteY3" fmla="*/ 5143500 h 5143500"/>
                <a:gd name="connsiteX4" fmla="*/ 0 w 4026468"/>
                <a:gd name="connsiteY4" fmla="*/ 0 h 5143500"/>
                <a:gd name="connsiteX0" fmla="*/ 0 w 4026468"/>
                <a:gd name="connsiteY0" fmla="*/ 0 h 5143500"/>
                <a:gd name="connsiteX1" fmla="*/ 4026468 w 4026468"/>
                <a:gd name="connsiteY1" fmla="*/ 0 h 5143500"/>
                <a:gd name="connsiteX2" fmla="*/ 4026468 w 4026468"/>
                <a:gd name="connsiteY2" fmla="*/ 5143500 h 5143500"/>
                <a:gd name="connsiteX3" fmla="*/ 1270094 w 4026468"/>
                <a:gd name="connsiteY3" fmla="*/ 5143500 h 5143500"/>
                <a:gd name="connsiteX4" fmla="*/ 0 w 4026468"/>
                <a:gd name="connsiteY4" fmla="*/ 0 h 5143500"/>
                <a:gd name="connsiteX0" fmla="*/ 0 w 4026468"/>
                <a:gd name="connsiteY0" fmla="*/ 0 h 5157009"/>
                <a:gd name="connsiteX1" fmla="*/ 4026468 w 4026468"/>
                <a:gd name="connsiteY1" fmla="*/ 0 h 5157009"/>
                <a:gd name="connsiteX2" fmla="*/ 4026468 w 4026468"/>
                <a:gd name="connsiteY2" fmla="*/ 5143500 h 5157009"/>
                <a:gd name="connsiteX3" fmla="*/ 1202536 w 4026468"/>
                <a:gd name="connsiteY3" fmla="*/ 5157009 h 5157009"/>
                <a:gd name="connsiteX4" fmla="*/ 0 w 4026468"/>
                <a:gd name="connsiteY4" fmla="*/ 0 h 5157009"/>
                <a:gd name="connsiteX0" fmla="*/ 0 w 5242516"/>
                <a:gd name="connsiteY0" fmla="*/ 0 h 5157009"/>
                <a:gd name="connsiteX1" fmla="*/ 4026468 w 5242516"/>
                <a:gd name="connsiteY1" fmla="*/ 0 h 5157009"/>
                <a:gd name="connsiteX2" fmla="*/ 5242516 w 5242516"/>
                <a:gd name="connsiteY2" fmla="*/ 5143500 h 5157009"/>
                <a:gd name="connsiteX3" fmla="*/ 1202536 w 5242516"/>
                <a:gd name="connsiteY3" fmla="*/ 5157009 h 5157009"/>
                <a:gd name="connsiteX4" fmla="*/ 0 w 5242516"/>
                <a:gd name="connsiteY4" fmla="*/ 0 h 5157009"/>
                <a:gd name="connsiteX0" fmla="*/ 0 w 5323585"/>
                <a:gd name="connsiteY0" fmla="*/ 0 h 5157009"/>
                <a:gd name="connsiteX1" fmla="*/ 4026468 w 5323585"/>
                <a:gd name="connsiteY1" fmla="*/ 0 h 5157009"/>
                <a:gd name="connsiteX2" fmla="*/ 5323585 w 5323585"/>
                <a:gd name="connsiteY2" fmla="*/ 5157009 h 5157009"/>
                <a:gd name="connsiteX3" fmla="*/ 1202536 w 5323585"/>
                <a:gd name="connsiteY3" fmla="*/ 5157009 h 5157009"/>
                <a:gd name="connsiteX4" fmla="*/ 0 w 5323585"/>
                <a:gd name="connsiteY4" fmla="*/ 0 h 5157009"/>
                <a:gd name="connsiteX0" fmla="*/ 0 w 5472213"/>
                <a:gd name="connsiteY0" fmla="*/ 0 h 5157009"/>
                <a:gd name="connsiteX1" fmla="*/ 4026468 w 5472213"/>
                <a:gd name="connsiteY1" fmla="*/ 0 h 5157009"/>
                <a:gd name="connsiteX2" fmla="*/ 5472213 w 5472213"/>
                <a:gd name="connsiteY2" fmla="*/ 5157009 h 5157009"/>
                <a:gd name="connsiteX3" fmla="*/ 1202536 w 5472213"/>
                <a:gd name="connsiteY3" fmla="*/ 5157009 h 5157009"/>
                <a:gd name="connsiteX4" fmla="*/ 0 w 5472213"/>
                <a:gd name="connsiteY4" fmla="*/ 0 h 5157009"/>
                <a:gd name="connsiteX0" fmla="*/ 0 w 5242515"/>
                <a:gd name="connsiteY0" fmla="*/ 0 h 5170518"/>
                <a:gd name="connsiteX1" fmla="*/ 4026468 w 5242515"/>
                <a:gd name="connsiteY1" fmla="*/ 0 h 5170518"/>
                <a:gd name="connsiteX2" fmla="*/ 5242515 w 5242515"/>
                <a:gd name="connsiteY2" fmla="*/ 5170518 h 5170518"/>
                <a:gd name="connsiteX3" fmla="*/ 1202536 w 5242515"/>
                <a:gd name="connsiteY3" fmla="*/ 5157009 h 5170518"/>
                <a:gd name="connsiteX4" fmla="*/ 0 w 5242515"/>
                <a:gd name="connsiteY4" fmla="*/ 0 h 5170518"/>
                <a:gd name="connsiteX0" fmla="*/ 0 w 5242515"/>
                <a:gd name="connsiteY0" fmla="*/ 0 h 5170518"/>
                <a:gd name="connsiteX1" fmla="*/ 5235986 w 5242515"/>
                <a:gd name="connsiteY1" fmla="*/ 17784 h 5170518"/>
                <a:gd name="connsiteX2" fmla="*/ 5242515 w 5242515"/>
                <a:gd name="connsiteY2" fmla="*/ 5170518 h 5170518"/>
                <a:gd name="connsiteX3" fmla="*/ 1202536 w 5242515"/>
                <a:gd name="connsiteY3" fmla="*/ 5157009 h 5170518"/>
                <a:gd name="connsiteX4" fmla="*/ 0 w 5242515"/>
                <a:gd name="connsiteY4" fmla="*/ 0 h 5170518"/>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665475"/>
                <a:gd name="connsiteY0" fmla="*/ 0 h 5157009"/>
                <a:gd name="connsiteX1" fmla="*/ 5235986 w 6665475"/>
                <a:gd name="connsiteY1" fmla="*/ 17784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665475"/>
                <a:gd name="connsiteY0" fmla="*/ 0 h 5157009"/>
                <a:gd name="connsiteX1" fmla="*/ 5538366 w 6665475"/>
                <a:gd name="connsiteY1" fmla="*/ 0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736622"/>
                <a:gd name="connsiteY0" fmla="*/ 0 h 5157009"/>
                <a:gd name="connsiteX1" fmla="*/ 5538366 w 6736622"/>
                <a:gd name="connsiteY1" fmla="*/ 0 h 5157009"/>
                <a:gd name="connsiteX2" fmla="*/ 6736622 w 6736622"/>
                <a:gd name="connsiteY2" fmla="*/ 5152735 h 5157009"/>
                <a:gd name="connsiteX3" fmla="*/ 1202536 w 6736622"/>
                <a:gd name="connsiteY3" fmla="*/ 5157009 h 5157009"/>
                <a:gd name="connsiteX4" fmla="*/ 0 w 6736622"/>
                <a:gd name="connsiteY4" fmla="*/ 0 h 5157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6622" h="5157009">
                  <a:moveTo>
                    <a:pt x="0" y="0"/>
                  </a:moveTo>
                  <a:lnTo>
                    <a:pt x="5538366" y="0"/>
                  </a:lnTo>
                  <a:lnTo>
                    <a:pt x="6736622" y="5152735"/>
                  </a:lnTo>
                  <a:lnTo>
                    <a:pt x="1202536" y="5157009"/>
                  </a:lnTo>
                  <a:lnTo>
                    <a:pt x="0" y="0"/>
                  </a:lnTo>
                  <a:close/>
                </a:path>
              </a:pathLst>
            </a:custGeom>
            <a:solidFill>
              <a:srgbClr val="00A0CE"/>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b="0" i="0" dirty="0">
                <a:latin typeface="Century Gothic obyčejné" charset="0"/>
              </a:endParaRPr>
            </a:p>
          </p:txBody>
        </p:sp>
        <p:sp>
          <p:nvSpPr>
            <p:cNvPr id="4" name="Rectangle 2"/>
            <p:cNvSpPr/>
            <p:nvPr/>
          </p:nvSpPr>
          <p:spPr>
            <a:xfrm flipV="1">
              <a:off x="-38179" y="1042458"/>
              <a:ext cx="5427754" cy="3088659"/>
            </a:xfrm>
            <a:custGeom>
              <a:avLst/>
              <a:gdLst>
                <a:gd name="connsiteX0" fmla="*/ 0 w 4026468"/>
                <a:gd name="connsiteY0" fmla="*/ 0 h 5143500"/>
                <a:gd name="connsiteX1" fmla="*/ 4026468 w 4026468"/>
                <a:gd name="connsiteY1" fmla="*/ 0 h 5143500"/>
                <a:gd name="connsiteX2" fmla="*/ 4026468 w 4026468"/>
                <a:gd name="connsiteY2" fmla="*/ 5143500 h 5143500"/>
                <a:gd name="connsiteX3" fmla="*/ 0 w 4026468"/>
                <a:gd name="connsiteY3" fmla="*/ 5143500 h 5143500"/>
                <a:gd name="connsiteX4" fmla="*/ 0 w 4026468"/>
                <a:gd name="connsiteY4" fmla="*/ 0 h 5143500"/>
                <a:gd name="connsiteX0" fmla="*/ 0 w 4026468"/>
                <a:gd name="connsiteY0" fmla="*/ 0 h 5143500"/>
                <a:gd name="connsiteX1" fmla="*/ 4026468 w 4026468"/>
                <a:gd name="connsiteY1" fmla="*/ 0 h 5143500"/>
                <a:gd name="connsiteX2" fmla="*/ 4026468 w 4026468"/>
                <a:gd name="connsiteY2" fmla="*/ 5143500 h 5143500"/>
                <a:gd name="connsiteX3" fmla="*/ 1270094 w 4026468"/>
                <a:gd name="connsiteY3" fmla="*/ 5143500 h 5143500"/>
                <a:gd name="connsiteX4" fmla="*/ 0 w 4026468"/>
                <a:gd name="connsiteY4" fmla="*/ 0 h 5143500"/>
                <a:gd name="connsiteX0" fmla="*/ 0 w 4026468"/>
                <a:gd name="connsiteY0" fmla="*/ 0 h 5157009"/>
                <a:gd name="connsiteX1" fmla="*/ 4026468 w 4026468"/>
                <a:gd name="connsiteY1" fmla="*/ 0 h 5157009"/>
                <a:gd name="connsiteX2" fmla="*/ 4026468 w 4026468"/>
                <a:gd name="connsiteY2" fmla="*/ 5143500 h 5157009"/>
                <a:gd name="connsiteX3" fmla="*/ 1202536 w 4026468"/>
                <a:gd name="connsiteY3" fmla="*/ 5157009 h 5157009"/>
                <a:gd name="connsiteX4" fmla="*/ 0 w 4026468"/>
                <a:gd name="connsiteY4" fmla="*/ 0 h 5157009"/>
                <a:gd name="connsiteX0" fmla="*/ 0 w 5242516"/>
                <a:gd name="connsiteY0" fmla="*/ 0 h 5157009"/>
                <a:gd name="connsiteX1" fmla="*/ 4026468 w 5242516"/>
                <a:gd name="connsiteY1" fmla="*/ 0 h 5157009"/>
                <a:gd name="connsiteX2" fmla="*/ 5242516 w 5242516"/>
                <a:gd name="connsiteY2" fmla="*/ 5143500 h 5157009"/>
                <a:gd name="connsiteX3" fmla="*/ 1202536 w 5242516"/>
                <a:gd name="connsiteY3" fmla="*/ 5157009 h 5157009"/>
                <a:gd name="connsiteX4" fmla="*/ 0 w 5242516"/>
                <a:gd name="connsiteY4" fmla="*/ 0 h 5157009"/>
                <a:gd name="connsiteX0" fmla="*/ 0 w 5323585"/>
                <a:gd name="connsiteY0" fmla="*/ 0 h 5157009"/>
                <a:gd name="connsiteX1" fmla="*/ 4026468 w 5323585"/>
                <a:gd name="connsiteY1" fmla="*/ 0 h 5157009"/>
                <a:gd name="connsiteX2" fmla="*/ 5323585 w 5323585"/>
                <a:gd name="connsiteY2" fmla="*/ 5157009 h 5157009"/>
                <a:gd name="connsiteX3" fmla="*/ 1202536 w 5323585"/>
                <a:gd name="connsiteY3" fmla="*/ 5157009 h 5157009"/>
                <a:gd name="connsiteX4" fmla="*/ 0 w 5323585"/>
                <a:gd name="connsiteY4" fmla="*/ 0 h 5157009"/>
                <a:gd name="connsiteX0" fmla="*/ 0 w 5472213"/>
                <a:gd name="connsiteY0" fmla="*/ 0 h 5157009"/>
                <a:gd name="connsiteX1" fmla="*/ 4026468 w 5472213"/>
                <a:gd name="connsiteY1" fmla="*/ 0 h 5157009"/>
                <a:gd name="connsiteX2" fmla="*/ 5472213 w 5472213"/>
                <a:gd name="connsiteY2" fmla="*/ 5157009 h 5157009"/>
                <a:gd name="connsiteX3" fmla="*/ 1202536 w 5472213"/>
                <a:gd name="connsiteY3" fmla="*/ 5157009 h 5157009"/>
                <a:gd name="connsiteX4" fmla="*/ 0 w 5472213"/>
                <a:gd name="connsiteY4" fmla="*/ 0 h 5157009"/>
                <a:gd name="connsiteX0" fmla="*/ 0 w 5242515"/>
                <a:gd name="connsiteY0" fmla="*/ 0 h 5170518"/>
                <a:gd name="connsiteX1" fmla="*/ 4026468 w 5242515"/>
                <a:gd name="connsiteY1" fmla="*/ 0 h 5170518"/>
                <a:gd name="connsiteX2" fmla="*/ 5242515 w 5242515"/>
                <a:gd name="connsiteY2" fmla="*/ 5170518 h 5170518"/>
                <a:gd name="connsiteX3" fmla="*/ 1202536 w 5242515"/>
                <a:gd name="connsiteY3" fmla="*/ 5157009 h 5170518"/>
                <a:gd name="connsiteX4" fmla="*/ 0 w 5242515"/>
                <a:gd name="connsiteY4" fmla="*/ 0 h 5170518"/>
                <a:gd name="connsiteX0" fmla="*/ 0 w 5242515"/>
                <a:gd name="connsiteY0" fmla="*/ 0 h 5170518"/>
                <a:gd name="connsiteX1" fmla="*/ 5235986 w 5242515"/>
                <a:gd name="connsiteY1" fmla="*/ 17784 h 5170518"/>
                <a:gd name="connsiteX2" fmla="*/ 5242515 w 5242515"/>
                <a:gd name="connsiteY2" fmla="*/ 5170518 h 5170518"/>
                <a:gd name="connsiteX3" fmla="*/ 1202536 w 5242515"/>
                <a:gd name="connsiteY3" fmla="*/ 5157009 h 5170518"/>
                <a:gd name="connsiteX4" fmla="*/ 0 w 5242515"/>
                <a:gd name="connsiteY4" fmla="*/ 0 h 5170518"/>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665475"/>
                <a:gd name="connsiteY0" fmla="*/ 0 h 5157009"/>
                <a:gd name="connsiteX1" fmla="*/ 5235986 w 6665475"/>
                <a:gd name="connsiteY1" fmla="*/ 17784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665475"/>
                <a:gd name="connsiteY0" fmla="*/ 0 h 5157009"/>
                <a:gd name="connsiteX1" fmla="*/ 5538366 w 6665475"/>
                <a:gd name="connsiteY1" fmla="*/ 0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736622"/>
                <a:gd name="connsiteY0" fmla="*/ 0 h 5157009"/>
                <a:gd name="connsiteX1" fmla="*/ 5538366 w 6736622"/>
                <a:gd name="connsiteY1" fmla="*/ 0 h 5157009"/>
                <a:gd name="connsiteX2" fmla="*/ 6736622 w 6736622"/>
                <a:gd name="connsiteY2" fmla="*/ 5152735 h 5157009"/>
                <a:gd name="connsiteX3" fmla="*/ 1202536 w 6736622"/>
                <a:gd name="connsiteY3" fmla="*/ 5157009 h 5157009"/>
                <a:gd name="connsiteX4" fmla="*/ 0 w 6736622"/>
                <a:gd name="connsiteY4" fmla="*/ 0 h 5157009"/>
                <a:gd name="connsiteX0" fmla="*/ 2346254 w 9082876"/>
                <a:gd name="connsiteY0" fmla="*/ 0 h 5168604"/>
                <a:gd name="connsiteX1" fmla="*/ 7884620 w 9082876"/>
                <a:gd name="connsiteY1" fmla="*/ 0 h 5168604"/>
                <a:gd name="connsiteX2" fmla="*/ 9082876 w 9082876"/>
                <a:gd name="connsiteY2" fmla="*/ 5152735 h 5168604"/>
                <a:gd name="connsiteX3" fmla="*/ 0 w 9082876"/>
                <a:gd name="connsiteY3" fmla="*/ 5168604 h 5168604"/>
                <a:gd name="connsiteX4" fmla="*/ 2346254 w 9082876"/>
                <a:gd name="connsiteY4" fmla="*/ 0 h 5168604"/>
                <a:gd name="connsiteX0" fmla="*/ 26783 w 9082876"/>
                <a:gd name="connsiteY0" fmla="*/ 11596 h 5168604"/>
                <a:gd name="connsiteX1" fmla="*/ 7884620 w 9082876"/>
                <a:gd name="connsiteY1" fmla="*/ 0 h 5168604"/>
                <a:gd name="connsiteX2" fmla="*/ 9082876 w 9082876"/>
                <a:gd name="connsiteY2" fmla="*/ 5152735 h 5168604"/>
                <a:gd name="connsiteX3" fmla="*/ 0 w 9082876"/>
                <a:gd name="connsiteY3" fmla="*/ 5168604 h 5168604"/>
                <a:gd name="connsiteX4" fmla="*/ 26783 w 9082876"/>
                <a:gd name="connsiteY4" fmla="*/ 11596 h 5168604"/>
                <a:gd name="connsiteX0" fmla="*/ 119562 w 9082876"/>
                <a:gd name="connsiteY0" fmla="*/ 69575 h 5168604"/>
                <a:gd name="connsiteX1" fmla="*/ 7884620 w 9082876"/>
                <a:gd name="connsiteY1" fmla="*/ 0 h 5168604"/>
                <a:gd name="connsiteX2" fmla="*/ 9082876 w 9082876"/>
                <a:gd name="connsiteY2" fmla="*/ 5152735 h 5168604"/>
                <a:gd name="connsiteX3" fmla="*/ 0 w 9082876"/>
                <a:gd name="connsiteY3" fmla="*/ 5168604 h 5168604"/>
                <a:gd name="connsiteX4" fmla="*/ 119562 w 9082876"/>
                <a:gd name="connsiteY4" fmla="*/ 69575 h 5168604"/>
                <a:gd name="connsiteX0" fmla="*/ 15186 w 9082876"/>
                <a:gd name="connsiteY0" fmla="*/ 11596 h 5168604"/>
                <a:gd name="connsiteX1" fmla="*/ 7884620 w 9082876"/>
                <a:gd name="connsiteY1" fmla="*/ 0 h 5168604"/>
                <a:gd name="connsiteX2" fmla="*/ 9082876 w 9082876"/>
                <a:gd name="connsiteY2" fmla="*/ 5152735 h 5168604"/>
                <a:gd name="connsiteX3" fmla="*/ 0 w 9082876"/>
                <a:gd name="connsiteY3" fmla="*/ 5168604 h 5168604"/>
                <a:gd name="connsiteX4" fmla="*/ 15186 w 9082876"/>
                <a:gd name="connsiteY4" fmla="*/ 11596 h 5168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2876" h="5168604">
                  <a:moveTo>
                    <a:pt x="15186" y="11596"/>
                  </a:moveTo>
                  <a:lnTo>
                    <a:pt x="7884620" y="0"/>
                  </a:lnTo>
                  <a:lnTo>
                    <a:pt x="9082876" y="5152735"/>
                  </a:lnTo>
                  <a:lnTo>
                    <a:pt x="0" y="5168604"/>
                  </a:lnTo>
                  <a:lnTo>
                    <a:pt x="15186" y="11596"/>
                  </a:ln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b="0" i="0" dirty="0">
                <a:latin typeface="Century Gothic obyčejné" charset="0"/>
              </a:endParaRPr>
            </a:p>
          </p:txBody>
        </p:sp>
      </p:grpSp>
    </p:spTree>
    <p:extLst>
      <p:ext uri="{BB962C8B-B14F-4D97-AF65-F5344CB8AC3E}">
        <p14:creationId xmlns:p14="http://schemas.microsoft.com/office/powerpoint/2010/main" val="564826799"/>
      </p:ext>
    </p:extLst>
  </p:cSld>
  <p:clrMap bg1="lt1" tx1="dk1" bg2="lt2" tx2="dk2" accent1="accent1" accent2="accent2" accent3="accent3" accent4="accent4" accent5="accent5" accent6="accent6" hlink="hlink" folHlink="folHlink"/>
  <p:sldLayoutIdLst>
    <p:sldLayoutId id="2147483705" r:id="rId1"/>
    <p:sldLayoutId id="2147483726" r:id="rId2"/>
    <p:sldLayoutId id="2147483988"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165600" y="6494579"/>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r>
              <a:rPr lang="en-US"/>
              <a:t>SEA - Confidential</a:t>
            </a:r>
          </a:p>
        </p:txBody>
      </p:sp>
      <p:sp>
        <p:nvSpPr>
          <p:cNvPr id="6" name="Slide Number Placeholder 5"/>
          <p:cNvSpPr>
            <a:spLocks noGrp="1"/>
          </p:cNvSpPr>
          <p:nvPr>
            <p:ph type="sldNum" sz="quarter" idx="4"/>
          </p:nvPr>
        </p:nvSpPr>
        <p:spPr>
          <a:xfrm>
            <a:off x="8737600" y="6494579"/>
            <a:ext cx="28448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B69C8BF4-CD0A-4049-BB59-03323412946A}" type="slidenum">
              <a:rPr lang="en-US" smtClean="0"/>
              <a:pPr/>
              <a:t>‹#›</a:t>
            </a:fld>
            <a:endParaRPr lang="en-US"/>
          </a:p>
        </p:txBody>
      </p:sp>
      <p:sp>
        <p:nvSpPr>
          <p:cNvPr id="7" name="Rectangle 2"/>
          <p:cNvSpPr/>
          <p:nvPr/>
        </p:nvSpPr>
        <p:spPr>
          <a:xfrm flipV="1">
            <a:off x="6045516" y="-10781"/>
            <a:ext cx="1187761" cy="732078"/>
          </a:xfrm>
          <a:custGeom>
            <a:avLst/>
            <a:gdLst>
              <a:gd name="connsiteX0" fmla="*/ 0 w 4026468"/>
              <a:gd name="connsiteY0" fmla="*/ 0 h 5143500"/>
              <a:gd name="connsiteX1" fmla="*/ 4026468 w 4026468"/>
              <a:gd name="connsiteY1" fmla="*/ 0 h 5143500"/>
              <a:gd name="connsiteX2" fmla="*/ 4026468 w 4026468"/>
              <a:gd name="connsiteY2" fmla="*/ 5143500 h 5143500"/>
              <a:gd name="connsiteX3" fmla="*/ 0 w 4026468"/>
              <a:gd name="connsiteY3" fmla="*/ 5143500 h 5143500"/>
              <a:gd name="connsiteX4" fmla="*/ 0 w 4026468"/>
              <a:gd name="connsiteY4" fmla="*/ 0 h 5143500"/>
              <a:gd name="connsiteX0" fmla="*/ 0 w 4026468"/>
              <a:gd name="connsiteY0" fmla="*/ 0 h 5143500"/>
              <a:gd name="connsiteX1" fmla="*/ 4026468 w 4026468"/>
              <a:gd name="connsiteY1" fmla="*/ 0 h 5143500"/>
              <a:gd name="connsiteX2" fmla="*/ 4026468 w 4026468"/>
              <a:gd name="connsiteY2" fmla="*/ 5143500 h 5143500"/>
              <a:gd name="connsiteX3" fmla="*/ 1270094 w 4026468"/>
              <a:gd name="connsiteY3" fmla="*/ 5143500 h 5143500"/>
              <a:gd name="connsiteX4" fmla="*/ 0 w 4026468"/>
              <a:gd name="connsiteY4" fmla="*/ 0 h 5143500"/>
              <a:gd name="connsiteX0" fmla="*/ 0 w 4026468"/>
              <a:gd name="connsiteY0" fmla="*/ 0 h 5157009"/>
              <a:gd name="connsiteX1" fmla="*/ 4026468 w 4026468"/>
              <a:gd name="connsiteY1" fmla="*/ 0 h 5157009"/>
              <a:gd name="connsiteX2" fmla="*/ 4026468 w 4026468"/>
              <a:gd name="connsiteY2" fmla="*/ 5143500 h 5157009"/>
              <a:gd name="connsiteX3" fmla="*/ 1202536 w 4026468"/>
              <a:gd name="connsiteY3" fmla="*/ 5157009 h 5157009"/>
              <a:gd name="connsiteX4" fmla="*/ 0 w 4026468"/>
              <a:gd name="connsiteY4" fmla="*/ 0 h 5157009"/>
              <a:gd name="connsiteX0" fmla="*/ 0 w 5242516"/>
              <a:gd name="connsiteY0" fmla="*/ 0 h 5157009"/>
              <a:gd name="connsiteX1" fmla="*/ 4026468 w 5242516"/>
              <a:gd name="connsiteY1" fmla="*/ 0 h 5157009"/>
              <a:gd name="connsiteX2" fmla="*/ 5242516 w 5242516"/>
              <a:gd name="connsiteY2" fmla="*/ 5143500 h 5157009"/>
              <a:gd name="connsiteX3" fmla="*/ 1202536 w 5242516"/>
              <a:gd name="connsiteY3" fmla="*/ 5157009 h 5157009"/>
              <a:gd name="connsiteX4" fmla="*/ 0 w 5242516"/>
              <a:gd name="connsiteY4" fmla="*/ 0 h 5157009"/>
              <a:gd name="connsiteX0" fmla="*/ 0 w 5323585"/>
              <a:gd name="connsiteY0" fmla="*/ 0 h 5157009"/>
              <a:gd name="connsiteX1" fmla="*/ 4026468 w 5323585"/>
              <a:gd name="connsiteY1" fmla="*/ 0 h 5157009"/>
              <a:gd name="connsiteX2" fmla="*/ 5323585 w 5323585"/>
              <a:gd name="connsiteY2" fmla="*/ 5157009 h 5157009"/>
              <a:gd name="connsiteX3" fmla="*/ 1202536 w 5323585"/>
              <a:gd name="connsiteY3" fmla="*/ 5157009 h 5157009"/>
              <a:gd name="connsiteX4" fmla="*/ 0 w 5323585"/>
              <a:gd name="connsiteY4" fmla="*/ 0 h 5157009"/>
              <a:gd name="connsiteX0" fmla="*/ 0 w 5472213"/>
              <a:gd name="connsiteY0" fmla="*/ 0 h 5157009"/>
              <a:gd name="connsiteX1" fmla="*/ 4026468 w 5472213"/>
              <a:gd name="connsiteY1" fmla="*/ 0 h 5157009"/>
              <a:gd name="connsiteX2" fmla="*/ 5472213 w 5472213"/>
              <a:gd name="connsiteY2" fmla="*/ 5157009 h 5157009"/>
              <a:gd name="connsiteX3" fmla="*/ 1202536 w 5472213"/>
              <a:gd name="connsiteY3" fmla="*/ 5157009 h 5157009"/>
              <a:gd name="connsiteX4" fmla="*/ 0 w 5472213"/>
              <a:gd name="connsiteY4" fmla="*/ 0 h 5157009"/>
              <a:gd name="connsiteX0" fmla="*/ 0 w 5242515"/>
              <a:gd name="connsiteY0" fmla="*/ 0 h 5170518"/>
              <a:gd name="connsiteX1" fmla="*/ 4026468 w 5242515"/>
              <a:gd name="connsiteY1" fmla="*/ 0 h 5170518"/>
              <a:gd name="connsiteX2" fmla="*/ 5242515 w 5242515"/>
              <a:gd name="connsiteY2" fmla="*/ 5170518 h 5170518"/>
              <a:gd name="connsiteX3" fmla="*/ 1202536 w 5242515"/>
              <a:gd name="connsiteY3" fmla="*/ 5157009 h 5170518"/>
              <a:gd name="connsiteX4" fmla="*/ 0 w 5242515"/>
              <a:gd name="connsiteY4" fmla="*/ 0 h 5170518"/>
              <a:gd name="connsiteX0" fmla="*/ 0 w 5242515"/>
              <a:gd name="connsiteY0" fmla="*/ 0 h 5170518"/>
              <a:gd name="connsiteX1" fmla="*/ 5235986 w 5242515"/>
              <a:gd name="connsiteY1" fmla="*/ 17784 h 5170518"/>
              <a:gd name="connsiteX2" fmla="*/ 5242515 w 5242515"/>
              <a:gd name="connsiteY2" fmla="*/ 5170518 h 5170518"/>
              <a:gd name="connsiteX3" fmla="*/ 1202536 w 5242515"/>
              <a:gd name="connsiteY3" fmla="*/ 5157009 h 5170518"/>
              <a:gd name="connsiteX4" fmla="*/ 0 w 5242515"/>
              <a:gd name="connsiteY4" fmla="*/ 0 h 5170518"/>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665475"/>
              <a:gd name="connsiteY0" fmla="*/ 0 h 5157009"/>
              <a:gd name="connsiteX1" fmla="*/ 5235986 w 6665475"/>
              <a:gd name="connsiteY1" fmla="*/ 17784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665475"/>
              <a:gd name="connsiteY0" fmla="*/ 0 h 5157009"/>
              <a:gd name="connsiteX1" fmla="*/ 5538366 w 6665475"/>
              <a:gd name="connsiteY1" fmla="*/ 0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736622"/>
              <a:gd name="connsiteY0" fmla="*/ 0 h 5157009"/>
              <a:gd name="connsiteX1" fmla="*/ 5538366 w 6736622"/>
              <a:gd name="connsiteY1" fmla="*/ 0 h 5157009"/>
              <a:gd name="connsiteX2" fmla="*/ 6736622 w 6736622"/>
              <a:gd name="connsiteY2" fmla="*/ 5152735 h 5157009"/>
              <a:gd name="connsiteX3" fmla="*/ 1202536 w 6736622"/>
              <a:gd name="connsiteY3" fmla="*/ 5157009 h 5157009"/>
              <a:gd name="connsiteX4" fmla="*/ 0 w 6736622"/>
              <a:gd name="connsiteY4" fmla="*/ 0 h 5157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6622" h="5157009">
                <a:moveTo>
                  <a:pt x="0" y="0"/>
                </a:moveTo>
                <a:lnTo>
                  <a:pt x="5538366" y="0"/>
                </a:lnTo>
                <a:lnTo>
                  <a:pt x="6736622" y="5152735"/>
                </a:lnTo>
                <a:lnTo>
                  <a:pt x="1202536" y="5157009"/>
                </a:lnTo>
                <a:lnTo>
                  <a:pt x="0" y="0"/>
                </a:lnTo>
                <a:close/>
              </a:path>
            </a:pathLst>
          </a:custGeom>
          <a:solidFill>
            <a:srgbClr val="00A0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5221"/>
            <a:endParaRPr lang="en-US" sz="2400">
              <a:solidFill>
                <a:prstClr val="white"/>
              </a:solidFill>
              <a:latin typeface="Calibri"/>
            </a:endParaRPr>
          </a:p>
        </p:txBody>
      </p:sp>
      <p:sp>
        <p:nvSpPr>
          <p:cNvPr id="8" name="Rectangle 7"/>
          <p:cNvSpPr/>
          <p:nvPr/>
        </p:nvSpPr>
        <p:spPr>
          <a:xfrm>
            <a:off x="-10162" y="-10781"/>
            <a:ext cx="6252211" cy="73207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Century Gothic obyčejné" charset="0"/>
            </a:endParaRPr>
          </a:p>
        </p:txBody>
      </p:sp>
      <p:sp>
        <p:nvSpPr>
          <p:cNvPr id="9" name="Rectangle 2"/>
          <p:cNvSpPr/>
          <p:nvPr/>
        </p:nvSpPr>
        <p:spPr>
          <a:xfrm flipV="1">
            <a:off x="5935657" y="-10781"/>
            <a:ext cx="1187761" cy="732078"/>
          </a:xfrm>
          <a:custGeom>
            <a:avLst/>
            <a:gdLst>
              <a:gd name="connsiteX0" fmla="*/ 0 w 4026468"/>
              <a:gd name="connsiteY0" fmla="*/ 0 h 5143500"/>
              <a:gd name="connsiteX1" fmla="*/ 4026468 w 4026468"/>
              <a:gd name="connsiteY1" fmla="*/ 0 h 5143500"/>
              <a:gd name="connsiteX2" fmla="*/ 4026468 w 4026468"/>
              <a:gd name="connsiteY2" fmla="*/ 5143500 h 5143500"/>
              <a:gd name="connsiteX3" fmla="*/ 0 w 4026468"/>
              <a:gd name="connsiteY3" fmla="*/ 5143500 h 5143500"/>
              <a:gd name="connsiteX4" fmla="*/ 0 w 4026468"/>
              <a:gd name="connsiteY4" fmla="*/ 0 h 5143500"/>
              <a:gd name="connsiteX0" fmla="*/ 0 w 4026468"/>
              <a:gd name="connsiteY0" fmla="*/ 0 h 5143500"/>
              <a:gd name="connsiteX1" fmla="*/ 4026468 w 4026468"/>
              <a:gd name="connsiteY1" fmla="*/ 0 h 5143500"/>
              <a:gd name="connsiteX2" fmla="*/ 4026468 w 4026468"/>
              <a:gd name="connsiteY2" fmla="*/ 5143500 h 5143500"/>
              <a:gd name="connsiteX3" fmla="*/ 1270094 w 4026468"/>
              <a:gd name="connsiteY3" fmla="*/ 5143500 h 5143500"/>
              <a:gd name="connsiteX4" fmla="*/ 0 w 4026468"/>
              <a:gd name="connsiteY4" fmla="*/ 0 h 5143500"/>
              <a:gd name="connsiteX0" fmla="*/ 0 w 4026468"/>
              <a:gd name="connsiteY0" fmla="*/ 0 h 5157009"/>
              <a:gd name="connsiteX1" fmla="*/ 4026468 w 4026468"/>
              <a:gd name="connsiteY1" fmla="*/ 0 h 5157009"/>
              <a:gd name="connsiteX2" fmla="*/ 4026468 w 4026468"/>
              <a:gd name="connsiteY2" fmla="*/ 5143500 h 5157009"/>
              <a:gd name="connsiteX3" fmla="*/ 1202536 w 4026468"/>
              <a:gd name="connsiteY3" fmla="*/ 5157009 h 5157009"/>
              <a:gd name="connsiteX4" fmla="*/ 0 w 4026468"/>
              <a:gd name="connsiteY4" fmla="*/ 0 h 5157009"/>
              <a:gd name="connsiteX0" fmla="*/ 0 w 5242516"/>
              <a:gd name="connsiteY0" fmla="*/ 0 h 5157009"/>
              <a:gd name="connsiteX1" fmla="*/ 4026468 w 5242516"/>
              <a:gd name="connsiteY1" fmla="*/ 0 h 5157009"/>
              <a:gd name="connsiteX2" fmla="*/ 5242516 w 5242516"/>
              <a:gd name="connsiteY2" fmla="*/ 5143500 h 5157009"/>
              <a:gd name="connsiteX3" fmla="*/ 1202536 w 5242516"/>
              <a:gd name="connsiteY3" fmla="*/ 5157009 h 5157009"/>
              <a:gd name="connsiteX4" fmla="*/ 0 w 5242516"/>
              <a:gd name="connsiteY4" fmla="*/ 0 h 5157009"/>
              <a:gd name="connsiteX0" fmla="*/ 0 w 5323585"/>
              <a:gd name="connsiteY0" fmla="*/ 0 h 5157009"/>
              <a:gd name="connsiteX1" fmla="*/ 4026468 w 5323585"/>
              <a:gd name="connsiteY1" fmla="*/ 0 h 5157009"/>
              <a:gd name="connsiteX2" fmla="*/ 5323585 w 5323585"/>
              <a:gd name="connsiteY2" fmla="*/ 5157009 h 5157009"/>
              <a:gd name="connsiteX3" fmla="*/ 1202536 w 5323585"/>
              <a:gd name="connsiteY3" fmla="*/ 5157009 h 5157009"/>
              <a:gd name="connsiteX4" fmla="*/ 0 w 5323585"/>
              <a:gd name="connsiteY4" fmla="*/ 0 h 5157009"/>
              <a:gd name="connsiteX0" fmla="*/ 0 w 5472213"/>
              <a:gd name="connsiteY0" fmla="*/ 0 h 5157009"/>
              <a:gd name="connsiteX1" fmla="*/ 4026468 w 5472213"/>
              <a:gd name="connsiteY1" fmla="*/ 0 h 5157009"/>
              <a:gd name="connsiteX2" fmla="*/ 5472213 w 5472213"/>
              <a:gd name="connsiteY2" fmla="*/ 5157009 h 5157009"/>
              <a:gd name="connsiteX3" fmla="*/ 1202536 w 5472213"/>
              <a:gd name="connsiteY3" fmla="*/ 5157009 h 5157009"/>
              <a:gd name="connsiteX4" fmla="*/ 0 w 5472213"/>
              <a:gd name="connsiteY4" fmla="*/ 0 h 5157009"/>
              <a:gd name="connsiteX0" fmla="*/ 0 w 5242515"/>
              <a:gd name="connsiteY0" fmla="*/ 0 h 5170518"/>
              <a:gd name="connsiteX1" fmla="*/ 4026468 w 5242515"/>
              <a:gd name="connsiteY1" fmla="*/ 0 h 5170518"/>
              <a:gd name="connsiteX2" fmla="*/ 5242515 w 5242515"/>
              <a:gd name="connsiteY2" fmla="*/ 5170518 h 5170518"/>
              <a:gd name="connsiteX3" fmla="*/ 1202536 w 5242515"/>
              <a:gd name="connsiteY3" fmla="*/ 5157009 h 5170518"/>
              <a:gd name="connsiteX4" fmla="*/ 0 w 5242515"/>
              <a:gd name="connsiteY4" fmla="*/ 0 h 5170518"/>
              <a:gd name="connsiteX0" fmla="*/ 0 w 5242515"/>
              <a:gd name="connsiteY0" fmla="*/ 0 h 5170518"/>
              <a:gd name="connsiteX1" fmla="*/ 5235986 w 5242515"/>
              <a:gd name="connsiteY1" fmla="*/ 17784 h 5170518"/>
              <a:gd name="connsiteX2" fmla="*/ 5242515 w 5242515"/>
              <a:gd name="connsiteY2" fmla="*/ 5170518 h 5170518"/>
              <a:gd name="connsiteX3" fmla="*/ 1202536 w 5242515"/>
              <a:gd name="connsiteY3" fmla="*/ 5157009 h 5170518"/>
              <a:gd name="connsiteX4" fmla="*/ 0 w 5242515"/>
              <a:gd name="connsiteY4" fmla="*/ 0 h 5170518"/>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665475"/>
              <a:gd name="connsiteY0" fmla="*/ 0 h 5157009"/>
              <a:gd name="connsiteX1" fmla="*/ 5235986 w 6665475"/>
              <a:gd name="connsiteY1" fmla="*/ 17784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665475"/>
              <a:gd name="connsiteY0" fmla="*/ 0 h 5157009"/>
              <a:gd name="connsiteX1" fmla="*/ 5538366 w 6665475"/>
              <a:gd name="connsiteY1" fmla="*/ 0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736622"/>
              <a:gd name="connsiteY0" fmla="*/ 0 h 5157009"/>
              <a:gd name="connsiteX1" fmla="*/ 5538366 w 6736622"/>
              <a:gd name="connsiteY1" fmla="*/ 0 h 5157009"/>
              <a:gd name="connsiteX2" fmla="*/ 6736622 w 6736622"/>
              <a:gd name="connsiteY2" fmla="*/ 5152735 h 5157009"/>
              <a:gd name="connsiteX3" fmla="*/ 1202536 w 6736622"/>
              <a:gd name="connsiteY3" fmla="*/ 5157009 h 5157009"/>
              <a:gd name="connsiteX4" fmla="*/ 0 w 6736622"/>
              <a:gd name="connsiteY4" fmla="*/ 0 h 5157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6622" h="5157009">
                <a:moveTo>
                  <a:pt x="0" y="0"/>
                </a:moveTo>
                <a:lnTo>
                  <a:pt x="5538366" y="0"/>
                </a:lnTo>
                <a:lnTo>
                  <a:pt x="6736622" y="5152735"/>
                </a:lnTo>
                <a:lnTo>
                  <a:pt x="1202536" y="5157009"/>
                </a:lnTo>
                <a:lnTo>
                  <a:pt x="0" y="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5221"/>
            <a:endParaRPr lang="en-US" sz="2400">
              <a:solidFill>
                <a:prstClr val="white"/>
              </a:solidFill>
              <a:latin typeface="Calibri"/>
            </a:endParaRPr>
          </a:p>
        </p:txBody>
      </p:sp>
      <p:pic>
        <p:nvPicPr>
          <p:cNvPr id="10" name="Picture 1" descr="Samsung-Black.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706099" y="379922"/>
            <a:ext cx="1035051" cy="159599"/>
          </a:xfrm>
          <a:prstGeom prst="rect">
            <a:avLst/>
          </a:prstGeom>
        </p:spPr>
      </p:pic>
    </p:spTree>
    <p:extLst>
      <p:ext uri="{BB962C8B-B14F-4D97-AF65-F5344CB8AC3E}">
        <p14:creationId xmlns:p14="http://schemas.microsoft.com/office/powerpoint/2010/main" val="2291847072"/>
      </p:ext>
    </p:extLst>
  </p:cSld>
  <p:clrMap bg1="lt1" tx1="dk1" bg2="lt2" tx2="dk2" accent1="accent1" accent2="accent2" accent3="accent3" accent4="accent4" accent5="accent5" accent6="accent6" hlink="hlink" folHlink="folHlink"/>
  <p:sldLayoutIdLst>
    <p:sldLayoutId id="2147483724" r:id="rId1"/>
    <p:sldLayoutId id="2147483984" r:id="rId2"/>
    <p:sldLayoutId id="2147483985" r:id="rId3"/>
    <p:sldLayoutId id="2147483986" r:id="rId4"/>
    <p:sldLayoutId id="2147483990" r:id="rId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2"/>
          <p:cNvSpPr/>
          <p:nvPr/>
        </p:nvSpPr>
        <p:spPr>
          <a:xfrm flipV="1">
            <a:off x="337381" y="2443396"/>
            <a:ext cx="3965822" cy="4414603"/>
          </a:xfrm>
          <a:custGeom>
            <a:avLst/>
            <a:gdLst>
              <a:gd name="connsiteX0" fmla="*/ 0 w 4026468"/>
              <a:gd name="connsiteY0" fmla="*/ 0 h 5143500"/>
              <a:gd name="connsiteX1" fmla="*/ 4026468 w 4026468"/>
              <a:gd name="connsiteY1" fmla="*/ 0 h 5143500"/>
              <a:gd name="connsiteX2" fmla="*/ 4026468 w 4026468"/>
              <a:gd name="connsiteY2" fmla="*/ 5143500 h 5143500"/>
              <a:gd name="connsiteX3" fmla="*/ 0 w 4026468"/>
              <a:gd name="connsiteY3" fmla="*/ 5143500 h 5143500"/>
              <a:gd name="connsiteX4" fmla="*/ 0 w 4026468"/>
              <a:gd name="connsiteY4" fmla="*/ 0 h 5143500"/>
              <a:gd name="connsiteX0" fmla="*/ 0 w 4026468"/>
              <a:gd name="connsiteY0" fmla="*/ 0 h 5143500"/>
              <a:gd name="connsiteX1" fmla="*/ 4026468 w 4026468"/>
              <a:gd name="connsiteY1" fmla="*/ 0 h 5143500"/>
              <a:gd name="connsiteX2" fmla="*/ 4026468 w 4026468"/>
              <a:gd name="connsiteY2" fmla="*/ 5143500 h 5143500"/>
              <a:gd name="connsiteX3" fmla="*/ 1270094 w 4026468"/>
              <a:gd name="connsiteY3" fmla="*/ 5143500 h 5143500"/>
              <a:gd name="connsiteX4" fmla="*/ 0 w 4026468"/>
              <a:gd name="connsiteY4" fmla="*/ 0 h 5143500"/>
              <a:gd name="connsiteX0" fmla="*/ 0 w 4026468"/>
              <a:gd name="connsiteY0" fmla="*/ 0 h 5157009"/>
              <a:gd name="connsiteX1" fmla="*/ 4026468 w 4026468"/>
              <a:gd name="connsiteY1" fmla="*/ 0 h 5157009"/>
              <a:gd name="connsiteX2" fmla="*/ 4026468 w 4026468"/>
              <a:gd name="connsiteY2" fmla="*/ 5143500 h 5157009"/>
              <a:gd name="connsiteX3" fmla="*/ 1202536 w 4026468"/>
              <a:gd name="connsiteY3" fmla="*/ 5157009 h 5157009"/>
              <a:gd name="connsiteX4" fmla="*/ 0 w 4026468"/>
              <a:gd name="connsiteY4" fmla="*/ 0 h 5157009"/>
              <a:gd name="connsiteX0" fmla="*/ 0 w 5242516"/>
              <a:gd name="connsiteY0" fmla="*/ 0 h 5157009"/>
              <a:gd name="connsiteX1" fmla="*/ 4026468 w 5242516"/>
              <a:gd name="connsiteY1" fmla="*/ 0 h 5157009"/>
              <a:gd name="connsiteX2" fmla="*/ 5242516 w 5242516"/>
              <a:gd name="connsiteY2" fmla="*/ 5143500 h 5157009"/>
              <a:gd name="connsiteX3" fmla="*/ 1202536 w 5242516"/>
              <a:gd name="connsiteY3" fmla="*/ 5157009 h 5157009"/>
              <a:gd name="connsiteX4" fmla="*/ 0 w 5242516"/>
              <a:gd name="connsiteY4" fmla="*/ 0 h 5157009"/>
              <a:gd name="connsiteX0" fmla="*/ 0 w 5323585"/>
              <a:gd name="connsiteY0" fmla="*/ 0 h 5157009"/>
              <a:gd name="connsiteX1" fmla="*/ 4026468 w 5323585"/>
              <a:gd name="connsiteY1" fmla="*/ 0 h 5157009"/>
              <a:gd name="connsiteX2" fmla="*/ 5323585 w 5323585"/>
              <a:gd name="connsiteY2" fmla="*/ 5157009 h 5157009"/>
              <a:gd name="connsiteX3" fmla="*/ 1202536 w 5323585"/>
              <a:gd name="connsiteY3" fmla="*/ 5157009 h 5157009"/>
              <a:gd name="connsiteX4" fmla="*/ 0 w 5323585"/>
              <a:gd name="connsiteY4" fmla="*/ 0 h 5157009"/>
              <a:gd name="connsiteX0" fmla="*/ 0 w 5472213"/>
              <a:gd name="connsiteY0" fmla="*/ 0 h 5157009"/>
              <a:gd name="connsiteX1" fmla="*/ 4026468 w 5472213"/>
              <a:gd name="connsiteY1" fmla="*/ 0 h 5157009"/>
              <a:gd name="connsiteX2" fmla="*/ 5472213 w 5472213"/>
              <a:gd name="connsiteY2" fmla="*/ 5157009 h 5157009"/>
              <a:gd name="connsiteX3" fmla="*/ 1202536 w 5472213"/>
              <a:gd name="connsiteY3" fmla="*/ 5157009 h 5157009"/>
              <a:gd name="connsiteX4" fmla="*/ 0 w 5472213"/>
              <a:gd name="connsiteY4" fmla="*/ 0 h 5157009"/>
              <a:gd name="connsiteX0" fmla="*/ 0 w 5242515"/>
              <a:gd name="connsiteY0" fmla="*/ 0 h 5170518"/>
              <a:gd name="connsiteX1" fmla="*/ 4026468 w 5242515"/>
              <a:gd name="connsiteY1" fmla="*/ 0 h 5170518"/>
              <a:gd name="connsiteX2" fmla="*/ 5242515 w 5242515"/>
              <a:gd name="connsiteY2" fmla="*/ 5170518 h 5170518"/>
              <a:gd name="connsiteX3" fmla="*/ 1202536 w 5242515"/>
              <a:gd name="connsiteY3" fmla="*/ 5157009 h 5170518"/>
              <a:gd name="connsiteX4" fmla="*/ 0 w 5242515"/>
              <a:gd name="connsiteY4" fmla="*/ 0 h 5170518"/>
              <a:gd name="connsiteX0" fmla="*/ 0 w 5242515"/>
              <a:gd name="connsiteY0" fmla="*/ 0 h 5170518"/>
              <a:gd name="connsiteX1" fmla="*/ 5235986 w 5242515"/>
              <a:gd name="connsiteY1" fmla="*/ 17784 h 5170518"/>
              <a:gd name="connsiteX2" fmla="*/ 5242515 w 5242515"/>
              <a:gd name="connsiteY2" fmla="*/ 5170518 h 5170518"/>
              <a:gd name="connsiteX3" fmla="*/ 1202536 w 5242515"/>
              <a:gd name="connsiteY3" fmla="*/ 5157009 h 5170518"/>
              <a:gd name="connsiteX4" fmla="*/ 0 w 5242515"/>
              <a:gd name="connsiteY4" fmla="*/ 0 h 5170518"/>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665475"/>
              <a:gd name="connsiteY0" fmla="*/ 0 h 5157009"/>
              <a:gd name="connsiteX1" fmla="*/ 5235986 w 6665475"/>
              <a:gd name="connsiteY1" fmla="*/ 17784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665475"/>
              <a:gd name="connsiteY0" fmla="*/ 0 h 5157009"/>
              <a:gd name="connsiteX1" fmla="*/ 5538366 w 6665475"/>
              <a:gd name="connsiteY1" fmla="*/ 0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736622"/>
              <a:gd name="connsiteY0" fmla="*/ 0 h 5157009"/>
              <a:gd name="connsiteX1" fmla="*/ 5538366 w 6736622"/>
              <a:gd name="connsiteY1" fmla="*/ 0 h 5157009"/>
              <a:gd name="connsiteX2" fmla="*/ 6736622 w 6736622"/>
              <a:gd name="connsiteY2" fmla="*/ 5152735 h 5157009"/>
              <a:gd name="connsiteX3" fmla="*/ 1202536 w 6736622"/>
              <a:gd name="connsiteY3" fmla="*/ 5157009 h 5157009"/>
              <a:gd name="connsiteX4" fmla="*/ 0 w 6736622"/>
              <a:gd name="connsiteY4" fmla="*/ 0 h 5157009"/>
              <a:gd name="connsiteX0" fmla="*/ 0 w 6736622"/>
              <a:gd name="connsiteY0" fmla="*/ 0 h 5157009"/>
              <a:gd name="connsiteX1" fmla="*/ 5538366 w 6736622"/>
              <a:gd name="connsiteY1" fmla="*/ 0 h 5157009"/>
              <a:gd name="connsiteX2" fmla="*/ 6736622 w 6736622"/>
              <a:gd name="connsiteY2" fmla="*/ 5152735 h 5157009"/>
              <a:gd name="connsiteX3" fmla="*/ 2320831 w 6736622"/>
              <a:gd name="connsiteY3" fmla="*/ 5157009 h 5157009"/>
              <a:gd name="connsiteX4" fmla="*/ 0 w 6736622"/>
              <a:gd name="connsiteY4" fmla="*/ 0 h 5157009"/>
              <a:gd name="connsiteX0" fmla="*/ 65979 w 4415791"/>
              <a:gd name="connsiteY0" fmla="*/ 0 h 5157009"/>
              <a:gd name="connsiteX1" fmla="*/ 3217535 w 4415791"/>
              <a:gd name="connsiteY1" fmla="*/ 0 h 5157009"/>
              <a:gd name="connsiteX2" fmla="*/ 4415791 w 4415791"/>
              <a:gd name="connsiteY2" fmla="*/ 5152735 h 5157009"/>
              <a:gd name="connsiteX3" fmla="*/ 0 w 4415791"/>
              <a:gd name="connsiteY3" fmla="*/ 5157009 h 5157009"/>
              <a:gd name="connsiteX4" fmla="*/ 65979 w 4415791"/>
              <a:gd name="connsiteY4" fmla="*/ 0 h 5157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5791" h="5157009">
                <a:moveTo>
                  <a:pt x="65979" y="0"/>
                </a:moveTo>
                <a:lnTo>
                  <a:pt x="3217535" y="0"/>
                </a:lnTo>
                <a:lnTo>
                  <a:pt x="4415791" y="5152735"/>
                </a:lnTo>
                <a:lnTo>
                  <a:pt x="0" y="5157009"/>
                </a:lnTo>
                <a:lnTo>
                  <a:pt x="65979" y="0"/>
                </a:lnTo>
                <a:close/>
              </a:path>
            </a:pathLst>
          </a:custGeom>
          <a:solidFill>
            <a:srgbClr val="00A0CE"/>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a:p>
        </p:txBody>
      </p:sp>
      <p:sp>
        <p:nvSpPr>
          <p:cNvPr id="7" name="Rectangle 4"/>
          <p:cNvSpPr/>
          <p:nvPr/>
        </p:nvSpPr>
        <p:spPr>
          <a:xfrm flipV="1">
            <a:off x="-11430" y="-1779"/>
            <a:ext cx="4794972" cy="6875020"/>
          </a:xfrm>
          <a:custGeom>
            <a:avLst/>
            <a:gdLst>
              <a:gd name="connsiteX0" fmla="*/ 0 w 2749393"/>
              <a:gd name="connsiteY0" fmla="*/ 0 h 5143500"/>
              <a:gd name="connsiteX1" fmla="*/ 2749393 w 2749393"/>
              <a:gd name="connsiteY1" fmla="*/ 0 h 5143500"/>
              <a:gd name="connsiteX2" fmla="*/ 2749393 w 2749393"/>
              <a:gd name="connsiteY2" fmla="*/ 5143500 h 5143500"/>
              <a:gd name="connsiteX3" fmla="*/ 0 w 2749393"/>
              <a:gd name="connsiteY3" fmla="*/ 5143500 h 5143500"/>
              <a:gd name="connsiteX4" fmla="*/ 0 w 2749393"/>
              <a:gd name="connsiteY4" fmla="*/ 0 h 5143500"/>
              <a:gd name="connsiteX0" fmla="*/ 0 w 4172937"/>
              <a:gd name="connsiteY0" fmla="*/ 0 h 5143500"/>
              <a:gd name="connsiteX1" fmla="*/ 2749393 w 4172937"/>
              <a:gd name="connsiteY1" fmla="*/ 0 h 5143500"/>
              <a:gd name="connsiteX2" fmla="*/ 4172937 w 4172937"/>
              <a:gd name="connsiteY2" fmla="*/ 5143500 h 5143500"/>
              <a:gd name="connsiteX3" fmla="*/ 0 w 4172937"/>
              <a:gd name="connsiteY3" fmla="*/ 5143500 h 5143500"/>
              <a:gd name="connsiteX4" fmla="*/ 0 w 4172937"/>
              <a:gd name="connsiteY4" fmla="*/ 0 h 5143500"/>
              <a:gd name="connsiteX0" fmla="*/ 0 w 4172937"/>
              <a:gd name="connsiteY0" fmla="*/ 0 h 5143500"/>
              <a:gd name="connsiteX1" fmla="*/ 2372242 w 4172937"/>
              <a:gd name="connsiteY1" fmla="*/ 7697 h 5143500"/>
              <a:gd name="connsiteX2" fmla="*/ 4172937 w 4172937"/>
              <a:gd name="connsiteY2" fmla="*/ 5143500 h 5143500"/>
              <a:gd name="connsiteX3" fmla="*/ 0 w 4172937"/>
              <a:gd name="connsiteY3" fmla="*/ 5143500 h 5143500"/>
              <a:gd name="connsiteX4" fmla="*/ 0 w 4172937"/>
              <a:gd name="connsiteY4" fmla="*/ 0 h 5143500"/>
              <a:gd name="connsiteX0" fmla="*/ 0 w 3587967"/>
              <a:gd name="connsiteY0" fmla="*/ 0 h 5143500"/>
              <a:gd name="connsiteX1" fmla="*/ 2372242 w 3587967"/>
              <a:gd name="connsiteY1" fmla="*/ 7697 h 5143500"/>
              <a:gd name="connsiteX2" fmla="*/ 3587967 w 3587967"/>
              <a:gd name="connsiteY2" fmla="*/ 5143500 h 5143500"/>
              <a:gd name="connsiteX3" fmla="*/ 0 w 3587967"/>
              <a:gd name="connsiteY3" fmla="*/ 5143500 h 5143500"/>
              <a:gd name="connsiteX4" fmla="*/ 0 w 3587967"/>
              <a:gd name="connsiteY4" fmla="*/ 0 h 5143500"/>
              <a:gd name="connsiteX0" fmla="*/ 0 w 3587967"/>
              <a:gd name="connsiteY0" fmla="*/ 1780 h 5145280"/>
              <a:gd name="connsiteX1" fmla="*/ 2343808 w 3587967"/>
              <a:gd name="connsiteY1" fmla="*/ 0 h 5145280"/>
              <a:gd name="connsiteX2" fmla="*/ 3587967 w 3587967"/>
              <a:gd name="connsiteY2" fmla="*/ 5145280 h 5145280"/>
              <a:gd name="connsiteX3" fmla="*/ 0 w 3587967"/>
              <a:gd name="connsiteY3" fmla="*/ 5145280 h 5145280"/>
              <a:gd name="connsiteX4" fmla="*/ 0 w 3587967"/>
              <a:gd name="connsiteY4" fmla="*/ 1780 h 5145280"/>
              <a:gd name="connsiteX0" fmla="*/ 0 w 3596540"/>
              <a:gd name="connsiteY0" fmla="*/ 0 h 5152073"/>
              <a:gd name="connsiteX1" fmla="*/ 2352381 w 3596540"/>
              <a:gd name="connsiteY1" fmla="*/ 6793 h 5152073"/>
              <a:gd name="connsiteX2" fmla="*/ 3596540 w 3596540"/>
              <a:gd name="connsiteY2" fmla="*/ 5152073 h 5152073"/>
              <a:gd name="connsiteX3" fmla="*/ 8573 w 3596540"/>
              <a:gd name="connsiteY3" fmla="*/ 5152073 h 5152073"/>
              <a:gd name="connsiteX4" fmla="*/ 0 w 3596540"/>
              <a:gd name="connsiteY4" fmla="*/ 0 h 5152073"/>
              <a:gd name="connsiteX0" fmla="*/ 0 w 3596540"/>
              <a:gd name="connsiteY0" fmla="*/ 4638 h 5156711"/>
              <a:gd name="connsiteX1" fmla="*/ 2349523 w 3596540"/>
              <a:gd name="connsiteY1" fmla="*/ 0 h 5156711"/>
              <a:gd name="connsiteX2" fmla="*/ 3596540 w 3596540"/>
              <a:gd name="connsiteY2" fmla="*/ 5156711 h 5156711"/>
              <a:gd name="connsiteX3" fmla="*/ 8573 w 3596540"/>
              <a:gd name="connsiteY3" fmla="*/ 5156711 h 5156711"/>
              <a:gd name="connsiteX4" fmla="*/ 0 w 3596540"/>
              <a:gd name="connsiteY4" fmla="*/ 4638 h 515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6540" h="5156711">
                <a:moveTo>
                  <a:pt x="0" y="4638"/>
                </a:moveTo>
                <a:lnTo>
                  <a:pt x="2349523" y="0"/>
                </a:lnTo>
                <a:lnTo>
                  <a:pt x="3596540" y="5156711"/>
                </a:lnTo>
                <a:lnTo>
                  <a:pt x="8573" y="5156711"/>
                </a:lnTo>
                <a:cubicBezTo>
                  <a:pt x="5715" y="3439353"/>
                  <a:pt x="2858" y="1721996"/>
                  <a:pt x="0" y="4638"/>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a:latin typeface="Century Gothic"/>
              <a:cs typeface="Century Gothic"/>
            </a:endParaRPr>
          </a:p>
        </p:txBody>
      </p:sp>
      <p:pic>
        <p:nvPicPr>
          <p:cNvPr id="9" name="Picture 1" descr="Samsung-Black.pn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706099" y="379922"/>
            <a:ext cx="1035051" cy="159599"/>
          </a:xfrm>
          <a:prstGeom prst="rect">
            <a:avLst/>
          </a:prstGeom>
        </p:spPr>
      </p:pic>
      <p:sp>
        <p:nvSpPr>
          <p:cNvPr id="2" name="Footer Placeholder 1"/>
          <p:cNvSpPr>
            <a:spLocks noGrp="1"/>
          </p:cNvSpPr>
          <p:nvPr>
            <p:ph type="ftr" sz="quarter" idx="3"/>
          </p:nvPr>
        </p:nvSpPr>
        <p:spPr>
          <a:xfrm>
            <a:off x="4165600" y="649457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SEA - Confidential</a:t>
            </a:r>
          </a:p>
        </p:txBody>
      </p:sp>
      <p:sp>
        <p:nvSpPr>
          <p:cNvPr id="3" name="Slide Number Placeholder 2"/>
          <p:cNvSpPr>
            <a:spLocks noGrp="1"/>
          </p:cNvSpPr>
          <p:nvPr>
            <p:ph type="sldNum" sz="quarter" idx="4"/>
          </p:nvPr>
        </p:nvSpPr>
        <p:spPr>
          <a:xfrm>
            <a:off x="8737600" y="649457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5262C-6049-491D-95C9-12EA2DE456C4}" type="slidenum">
              <a:rPr lang="en-US" smtClean="0"/>
              <a:pPr/>
              <a:t>‹#›</a:t>
            </a:fld>
            <a:endParaRPr lang="en-US" dirty="0"/>
          </a:p>
        </p:txBody>
      </p:sp>
    </p:spTree>
    <p:extLst>
      <p:ext uri="{BB962C8B-B14F-4D97-AF65-F5344CB8AC3E}">
        <p14:creationId xmlns:p14="http://schemas.microsoft.com/office/powerpoint/2010/main" val="9228580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67" r:id="rId4"/>
    <p:sldLayoutId id="2147483672" r:id="rId5"/>
    <p:sldLayoutId id="2147483983" r:id="rId6"/>
    <p:sldLayoutId id="2147483987" r:id="rId7"/>
    <p:sldLayoutId id="2147483992" r:id="rId8"/>
    <p:sldLayoutId id="2147483993" r:id="rId9"/>
    <p:sldLayoutId id="2147483994" r:id="rId1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165600" y="6494579"/>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r>
              <a:rPr lang="en-US">
                <a:solidFill>
                  <a:prstClr val="black">
                    <a:tint val="75000"/>
                  </a:prstClr>
                </a:solidFill>
              </a:rPr>
              <a:t>SEA - Confidential</a:t>
            </a:r>
          </a:p>
        </p:txBody>
      </p:sp>
      <p:sp>
        <p:nvSpPr>
          <p:cNvPr id="6" name="Slide Number Placeholder 5"/>
          <p:cNvSpPr>
            <a:spLocks noGrp="1"/>
          </p:cNvSpPr>
          <p:nvPr>
            <p:ph type="sldNum" sz="quarter" idx="4"/>
          </p:nvPr>
        </p:nvSpPr>
        <p:spPr>
          <a:xfrm>
            <a:off x="8737600" y="6494579"/>
            <a:ext cx="28448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B69C8BF4-CD0A-4049-BB59-03323412946A}" type="slidenum">
              <a:rPr lang="en-US" smtClean="0">
                <a:solidFill>
                  <a:prstClr val="black">
                    <a:tint val="75000"/>
                  </a:prstClr>
                </a:solidFill>
              </a:rPr>
              <a:pPr/>
              <a:t>‹#›</a:t>
            </a:fld>
            <a:endParaRPr lang="en-US">
              <a:solidFill>
                <a:prstClr val="black">
                  <a:tint val="75000"/>
                </a:prstClr>
              </a:solidFill>
            </a:endParaRPr>
          </a:p>
        </p:txBody>
      </p:sp>
      <p:sp>
        <p:nvSpPr>
          <p:cNvPr id="7" name="Rectangle 2"/>
          <p:cNvSpPr/>
          <p:nvPr/>
        </p:nvSpPr>
        <p:spPr>
          <a:xfrm flipV="1">
            <a:off x="6045516" y="-10781"/>
            <a:ext cx="1187761" cy="909257"/>
          </a:xfrm>
          <a:custGeom>
            <a:avLst/>
            <a:gdLst>
              <a:gd name="connsiteX0" fmla="*/ 0 w 4026468"/>
              <a:gd name="connsiteY0" fmla="*/ 0 h 5143500"/>
              <a:gd name="connsiteX1" fmla="*/ 4026468 w 4026468"/>
              <a:gd name="connsiteY1" fmla="*/ 0 h 5143500"/>
              <a:gd name="connsiteX2" fmla="*/ 4026468 w 4026468"/>
              <a:gd name="connsiteY2" fmla="*/ 5143500 h 5143500"/>
              <a:gd name="connsiteX3" fmla="*/ 0 w 4026468"/>
              <a:gd name="connsiteY3" fmla="*/ 5143500 h 5143500"/>
              <a:gd name="connsiteX4" fmla="*/ 0 w 4026468"/>
              <a:gd name="connsiteY4" fmla="*/ 0 h 5143500"/>
              <a:gd name="connsiteX0" fmla="*/ 0 w 4026468"/>
              <a:gd name="connsiteY0" fmla="*/ 0 h 5143500"/>
              <a:gd name="connsiteX1" fmla="*/ 4026468 w 4026468"/>
              <a:gd name="connsiteY1" fmla="*/ 0 h 5143500"/>
              <a:gd name="connsiteX2" fmla="*/ 4026468 w 4026468"/>
              <a:gd name="connsiteY2" fmla="*/ 5143500 h 5143500"/>
              <a:gd name="connsiteX3" fmla="*/ 1270094 w 4026468"/>
              <a:gd name="connsiteY3" fmla="*/ 5143500 h 5143500"/>
              <a:gd name="connsiteX4" fmla="*/ 0 w 4026468"/>
              <a:gd name="connsiteY4" fmla="*/ 0 h 5143500"/>
              <a:gd name="connsiteX0" fmla="*/ 0 w 4026468"/>
              <a:gd name="connsiteY0" fmla="*/ 0 h 5157009"/>
              <a:gd name="connsiteX1" fmla="*/ 4026468 w 4026468"/>
              <a:gd name="connsiteY1" fmla="*/ 0 h 5157009"/>
              <a:gd name="connsiteX2" fmla="*/ 4026468 w 4026468"/>
              <a:gd name="connsiteY2" fmla="*/ 5143500 h 5157009"/>
              <a:gd name="connsiteX3" fmla="*/ 1202536 w 4026468"/>
              <a:gd name="connsiteY3" fmla="*/ 5157009 h 5157009"/>
              <a:gd name="connsiteX4" fmla="*/ 0 w 4026468"/>
              <a:gd name="connsiteY4" fmla="*/ 0 h 5157009"/>
              <a:gd name="connsiteX0" fmla="*/ 0 w 5242516"/>
              <a:gd name="connsiteY0" fmla="*/ 0 h 5157009"/>
              <a:gd name="connsiteX1" fmla="*/ 4026468 w 5242516"/>
              <a:gd name="connsiteY1" fmla="*/ 0 h 5157009"/>
              <a:gd name="connsiteX2" fmla="*/ 5242516 w 5242516"/>
              <a:gd name="connsiteY2" fmla="*/ 5143500 h 5157009"/>
              <a:gd name="connsiteX3" fmla="*/ 1202536 w 5242516"/>
              <a:gd name="connsiteY3" fmla="*/ 5157009 h 5157009"/>
              <a:gd name="connsiteX4" fmla="*/ 0 w 5242516"/>
              <a:gd name="connsiteY4" fmla="*/ 0 h 5157009"/>
              <a:gd name="connsiteX0" fmla="*/ 0 w 5323585"/>
              <a:gd name="connsiteY0" fmla="*/ 0 h 5157009"/>
              <a:gd name="connsiteX1" fmla="*/ 4026468 w 5323585"/>
              <a:gd name="connsiteY1" fmla="*/ 0 h 5157009"/>
              <a:gd name="connsiteX2" fmla="*/ 5323585 w 5323585"/>
              <a:gd name="connsiteY2" fmla="*/ 5157009 h 5157009"/>
              <a:gd name="connsiteX3" fmla="*/ 1202536 w 5323585"/>
              <a:gd name="connsiteY3" fmla="*/ 5157009 h 5157009"/>
              <a:gd name="connsiteX4" fmla="*/ 0 w 5323585"/>
              <a:gd name="connsiteY4" fmla="*/ 0 h 5157009"/>
              <a:gd name="connsiteX0" fmla="*/ 0 w 5472213"/>
              <a:gd name="connsiteY0" fmla="*/ 0 h 5157009"/>
              <a:gd name="connsiteX1" fmla="*/ 4026468 w 5472213"/>
              <a:gd name="connsiteY1" fmla="*/ 0 h 5157009"/>
              <a:gd name="connsiteX2" fmla="*/ 5472213 w 5472213"/>
              <a:gd name="connsiteY2" fmla="*/ 5157009 h 5157009"/>
              <a:gd name="connsiteX3" fmla="*/ 1202536 w 5472213"/>
              <a:gd name="connsiteY3" fmla="*/ 5157009 h 5157009"/>
              <a:gd name="connsiteX4" fmla="*/ 0 w 5472213"/>
              <a:gd name="connsiteY4" fmla="*/ 0 h 5157009"/>
              <a:gd name="connsiteX0" fmla="*/ 0 w 5242515"/>
              <a:gd name="connsiteY0" fmla="*/ 0 h 5170518"/>
              <a:gd name="connsiteX1" fmla="*/ 4026468 w 5242515"/>
              <a:gd name="connsiteY1" fmla="*/ 0 h 5170518"/>
              <a:gd name="connsiteX2" fmla="*/ 5242515 w 5242515"/>
              <a:gd name="connsiteY2" fmla="*/ 5170518 h 5170518"/>
              <a:gd name="connsiteX3" fmla="*/ 1202536 w 5242515"/>
              <a:gd name="connsiteY3" fmla="*/ 5157009 h 5170518"/>
              <a:gd name="connsiteX4" fmla="*/ 0 w 5242515"/>
              <a:gd name="connsiteY4" fmla="*/ 0 h 5170518"/>
              <a:gd name="connsiteX0" fmla="*/ 0 w 5242515"/>
              <a:gd name="connsiteY0" fmla="*/ 0 h 5170518"/>
              <a:gd name="connsiteX1" fmla="*/ 5235986 w 5242515"/>
              <a:gd name="connsiteY1" fmla="*/ 17784 h 5170518"/>
              <a:gd name="connsiteX2" fmla="*/ 5242515 w 5242515"/>
              <a:gd name="connsiteY2" fmla="*/ 5170518 h 5170518"/>
              <a:gd name="connsiteX3" fmla="*/ 1202536 w 5242515"/>
              <a:gd name="connsiteY3" fmla="*/ 5157009 h 5170518"/>
              <a:gd name="connsiteX4" fmla="*/ 0 w 5242515"/>
              <a:gd name="connsiteY4" fmla="*/ 0 h 5170518"/>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665475"/>
              <a:gd name="connsiteY0" fmla="*/ 0 h 5157009"/>
              <a:gd name="connsiteX1" fmla="*/ 5235986 w 6665475"/>
              <a:gd name="connsiteY1" fmla="*/ 17784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665475"/>
              <a:gd name="connsiteY0" fmla="*/ 0 h 5157009"/>
              <a:gd name="connsiteX1" fmla="*/ 5538366 w 6665475"/>
              <a:gd name="connsiteY1" fmla="*/ 0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736622"/>
              <a:gd name="connsiteY0" fmla="*/ 0 h 5157009"/>
              <a:gd name="connsiteX1" fmla="*/ 5538366 w 6736622"/>
              <a:gd name="connsiteY1" fmla="*/ 0 h 5157009"/>
              <a:gd name="connsiteX2" fmla="*/ 6736622 w 6736622"/>
              <a:gd name="connsiteY2" fmla="*/ 5152735 h 5157009"/>
              <a:gd name="connsiteX3" fmla="*/ 1202536 w 6736622"/>
              <a:gd name="connsiteY3" fmla="*/ 5157009 h 5157009"/>
              <a:gd name="connsiteX4" fmla="*/ 0 w 6736622"/>
              <a:gd name="connsiteY4" fmla="*/ 0 h 5157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6622" h="5157009">
                <a:moveTo>
                  <a:pt x="0" y="0"/>
                </a:moveTo>
                <a:lnTo>
                  <a:pt x="5538366" y="0"/>
                </a:lnTo>
                <a:lnTo>
                  <a:pt x="6736622" y="5152735"/>
                </a:lnTo>
                <a:lnTo>
                  <a:pt x="1202536" y="5157009"/>
                </a:lnTo>
                <a:lnTo>
                  <a:pt x="0" y="0"/>
                </a:lnTo>
                <a:close/>
              </a:path>
            </a:pathLst>
          </a:custGeom>
          <a:solidFill>
            <a:srgbClr val="00A0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5221"/>
            <a:endParaRPr lang="en-US" sz="2400">
              <a:solidFill>
                <a:prstClr val="white"/>
              </a:solidFill>
            </a:endParaRPr>
          </a:p>
        </p:txBody>
      </p:sp>
      <p:sp>
        <p:nvSpPr>
          <p:cNvPr id="8" name="Rectangle 7"/>
          <p:cNvSpPr/>
          <p:nvPr/>
        </p:nvSpPr>
        <p:spPr>
          <a:xfrm>
            <a:off x="-10162" y="-10781"/>
            <a:ext cx="6252211" cy="9092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entury Gothic obyčejné" charset="0"/>
            </a:endParaRPr>
          </a:p>
        </p:txBody>
      </p:sp>
      <p:sp>
        <p:nvSpPr>
          <p:cNvPr id="9" name="Rectangle 2"/>
          <p:cNvSpPr/>
          <p:nvPr/>
        </p:nvSpPr>
        <p:spPr>
          <a:xfrm flipV="1">
            <a:off x="5935657" y="-10781"/>
            <a:ext cx="1187761" cy="909257"/>
          </a:xfrm>
          <a:custGeom>
            <a:avLst/>
            <a:gdLst>
              <a:gd name="connsiteX0" fmla="*/ 0 w 4026468"/>
              <a:gd name="connsiteY0" fmla="*/ 0 h 5143500"/>
              <a:gd name="connsiteX1" fmla="*/ 4026468 w 4026468"/>
              <a:gd name="connsiteY1" fmla="*/ 0 h 5143500"/>
              <a:gd name="connsiteX2" fmla="*/ 4026468 w 4026468"/>
              <a:gd name="connsiteY2" fmla="*/ 5143500 h 5143500"/>
              <a:gd name="connsiteX3" fmla="*/ 0 w 4026468"/>
              <a:gd name="connsiteY3" fmla="*/ 5143500 h 5143500"/>
              <a:gd name="connsiteX4" fmla="*/ 0 w 4026468"/>
              <a:gd name="connsiteY4" fmla="*/ 0 h 5143500"/>
              <a:gd name="connsiteX0" fmla="*/ 0 w 4026468"/>
              <a:gd name="connsiteY0" fmla="*/ 0 h 5143500"/>
              <a:gd name="connsiteX1" fmla="*/ 4026468 w 4026468"/>
              <a:gd name="connsiteY1" fmla="*/ 0 h 5143500"/>
              <a:gd name="connsiteX2" fmla="*/ 4026468 w 4026468"/>
              <a:gd name="connsiteY2" fmla="*/ 5143500 h 5143500"/>
              <a:gd name="connsiteX3" fmla="*/ 1270094 w 4026468"/>
              <a:gd name="connsiteY3" fmla="*/ 5143500 h 5143500"/>
              <a:gd name="connsiteX4" fmla="*/ 0 w 4026468"/>
              <a:gd name="connsiteY4" fmla="*/ 0 h 5143500"/>
              <a:gd name="connsiteX0" fmla="*/ 0 w 4026468"/>
              <a:gd name="connsiteY0" fmla="*/ 0 h 5157009"/>
              <a:gd name="connsiteX1" fmla="*/ 4026468 w 4026468"/>
              <a:gd name="connsiteY1" fmla="*/ 0 h 5157009"/>
              <a:gd name="connsiteX2" fmla="*/ 4026468 w 4026468"/>
              <a:gd name="connsiteY2" fmla="*/ 5143500 h 5157009"/>
              <a:gd name="connsiteX3" fmla="*/ 1202536 w 4026468"/>
              <a:gd name="connsiteY3" fmla="*/ 5157009 h 5157009"/>
              <a:gd name="connsiteX4" fmla="*/ 0 w 4026468"/>
              <a:gd name="connsiteY4" fmla="*/ 0 h 5157009"/>
              <a:gd name="connsiteX0" fmla="*/ 0 w 5242516"/>
              <a:gd name="connsiteY0" fmla="*/ 0 h 5157009"/>
              <a:gd name="connsiteX1" fmla="*/ 4026468 w 5242516"/>
              <a:gd name="connsiteY1" fmla="*/ 0 h 5157009"/>
              <a:gd name="connsiteX2" fmla="*/ 5242516 w 5242516"/>
              <a:gd name="connsiteY2" fmla="*/ 5143500 h 5157009"/>
              <a:gd name="connsiteX3" fmla="*/ 1202536 w 5242516"/>
              <a:gd name="connsiteY3" fmla="*/ 5157009 h 5157009"/>
              <a:gd name="connsiteX4" fmla="*/ 0 w 5242516"/>
              <a:gd name="connsiteY4" fmla="*/ 0 h 5157009"/>
              <a:gd name="connsiteX0" fmla="*/ 0 w 5323585"/>
              <a:gd name="connsiteY0" fmla="*/ 0 h 5157009"/>
              <a:gd name="connsiteX1" fmla="*/ 4026468 w 5323585"/>
              <a:gd name="connsiteY1" fmla="*/ 0 h 5157009"/>
              <a:gd name="connsiteX2" fmla="*/ 5323585 w 5323585"/>
              <a:gd name="connsiteY2" fmla="*/ 5157009 h 5157009"/>
              <a:gd name="connsiteX3" fmla="*/ 1202536 w 5323585"/>
              <a:gd name="connsiteY3" fmla="*/ 5157009 h 5157009"/>
              <a:gd name="connsiteX4" fmla="*/ 0 w 5323585"/>
              <a:gd name="connsiteY4" fmla="*/ 0 h 5157009"/>
              <a:gd name="connsiteX0" fmla="*/ 0 w 5472213"/>
              <a:gd name="connsiteY0" fmla="*/ 0 h 5157009"/>
              <a:gd name="connsiteX1" fmla="*/ 4026468 w 5472213"/>
              <a:gd name="connsiteY1" fmla="*/ 0 h 5157009"/>
              <a:gd name="connsiteX2" fmla="*/ 5472213 w 5472213"/>
              <a:gd name="connsiteY2" fmla="*/ 5157009 h 5157009"/>
              <a:gd name="connsiteX3" fmla="*/ 1202536 w 5472213"/>
              <a:gd name="connsiteY3" fmla="*/ 5157009 h 5157009"/>
              <a:gd name="connsiteX4" fmla="*/ 0 w 5472213"/>
              <a:gd name="connsiteY4" fmla="*/ 0 h 5157009"/>
              <a:gd name="connsiteX0" fmla="*/ 0 w 5242515"/>
              <a:gd name="connsiteY0" fmla="*/ 0 h 5170518"/>
              <a:gd name="connsiteX1" fmla="*/ 4026468 w 5242515"/>
              <a:gd name="connsiteY1" fmla="*/ 0 h 5170518"/>
              <a:gd name="connsiteX2" fmla="*/ 5242515 w 5242515"/>
              <a:gd name="connsiteY2" fmla="*/ 5170518 h 5170518"/>
              <a:gd name="connsiteX3" fmla="*/ 1202536 w 5242515"/>
              <a:gd name="connsiteY3" fmla="*/ 5157009 h 5170518"/>
              <a:gd name="connsiteX4" fmla="*/ 0 w 5242515"/>
              <a:gd name="connsiteY4" fmla="*/ 0 h 5170518"/>
              <a:gd name="connsiteX0" fmla="*/ 0 w 5242515"/>
              <a:gd name="connsiteY0" fmla="*/ 0 h 5170518"/>
              <a:gd name="connsiteX1" fmla="*/ 5235986 w 5242515"/>
              <a:gd name="connsiteY1" fmla="*/ 17784 h 5170518"/>
              <a:gd name="connsiteX2" fmla="*/ 5242515 w 5242515"/>
              <a:gd name="connsiteY2" fmla="*/ 5170518 h 5170518"/>
              <a:gd name="connsiteX3" fmla="*/ 1202536 w 5242515"/>
              <a:gd name="connsiteY3" fmla="*/ 5157009 h 5170518"/>
              <a:gd name="connsiteX4" fmla="*/ 0 w 5242515"/>
              <a:gd name="connsiteY4" fmla="*/ 0 h 5170518"/>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220801"/>
              <a:gd name="connsiteY0" fmla="*/ 0 h 5157009"/>
              <a:gd name="connsiteX1" fmla="*/ 5235986 w 6220801"/>
              <a:gd name="connsiteY1" fmla="*/ 17784 h 5157009"/>
              <a:gd name="connsiteX2" fmla="*/ 6220801 w 6220801"/>
              <a:gd name="connsiteY2" fmla="*/ 5152734 h 5157009"/>
              <a:gd name="connsiteX3" fmla="*/ 1202536 w 6220801"/>
              <a:gd name="connsiteY3" fmla="*/ 5157009 h 5157009"/>
              <a:gd name="connsiteX4" fmla="*/ 0 w 6220801"/>
              <a:gd name="connsiteY4" fmla="*/ 0 h 5157009"/>
              <a:gd name="connsiteX0" fmla="*/ 0 w 6665475"/>
              <a:gd name="connsiteY0" fmla="*/ 0 h 5157009"/>
              <a:gd name="connsiteX1" fmla="*/ 5235986 w 6665475"/>
              <a:gd name="connsiteY1" fmla="*/ 17784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665475"/>
              <a:gd name="connsiteY0" fmla="*/ 0 h 5157009"/>
              <a:gd name="connsiteX1" fmla="*/ 5538366 w 6665475"/>
              <a:gd name="connsiteY1" fmla="*/ 0 h 5157009"/>
              <a:gd name="connsiteX2" fmla="*/ 6665475 w 6665475"/>
              <a:gd name="connsiteY2" fmla="*/ 5152735 h 5157009"/>
              <a:gd name="connsiteX3" fmla="*/ 1202536 w 6665475"/>
              <a:gd name="connsiteY3" fmla="*/ 5157009 h 5157009"/>
              <a:gd name="connsiteX4" fmla="*/ 0 w 6665475"/>
              <a:gd name="connsiteY4" fmla="*/ 0 h 5157009"/>
              <a:gd name="connsiteX0" fmla="*/ 0 w 6736622"/>
              <a:gd name="connsiteY0" fmla="*/ 0 h 5157009"/>
              <a:gd name="connsiteX1" fmla="*/ 5538366 w 6736622"/>
              <a:gd name="connsiteY1" fmla="*/ 0 h 5157009"/>
              <a:gd name="connsiteX2" fmla="*/ 6736622 w 6736622"/>
              <a:gd name="connsiteY2" fmla="*/ 5152735 h 5157009"/>
              <a:gd name="connsiteX3" fmla="*/ 1202536 w 6736622"/>
              <a:gd name="connsiteY3" fmla="*/ 5157009 h 5157009"/>
              <a:gd name="connsiteX4" fmla="*/ 0 w 6736622"/>
              <a:gd name="connsiteY4" fmla="*/ 0 h 5157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6622" h="5157009">
                <a:moveTo>
                  <a:pt x="0" y="0"/>
                </a:moveTo>
                <a:lnTo>
                  <a:pt x="5538366" y="0"/>
                </a:lnTo>
                <a:lnTo>
                  <a:pt x="6736622" y="5152735"/>
                </a:lnTo>
                <a:lnTo>
                  <a:pt x="1202536" y="5157009"/>
                </a:lnTo>
                <a:lnTo>
                  <a:pt x="0" y="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5221"/>
            <a:endParaRPr lang="en-US" sz="2400">
              <a:solidFill>
                <a:prstClr val="white"/>
              </a:solidFill>
            </a:endParaRPr>
          </a:p>
        </p:txBody>
      </p:sp>
      <p:pic>
        <p:nvPicPr>
          <p:cNvPr id="10" name="Picture 1" descr="Samsung-Black.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06099" y="379922"/>
            <a:ext cx="1035051" cy="159599"/>
          </a:xfrm>
          <a:prstGeom prst="rect">
            <a:avLst/>
          </a:prstGeom>
        </p:spPr>
      </p:pic>
    </p:spTree>
    <p:extLst>
      <p:ext uri="{BB962C8B-B14F-4D97-AF65-F5344CB8AC3E}">
        <p14:creationId xmlns:p14="http://schemas.microsoft.com/office/powerpoint/2010/main" val="2291847072"/>
      </p:ext>
    </p:extLst>
  </p:cSld>
  <p:clrMap bg1="lt1" tx1="dk1" bg2="lt2" tx2="dk2" accent1="accent1" accent2="accent2" accent3="accent3" accent4="accent4" accent5="accent5" accent6="accent6" hlink="hlink" folHlink="folHlink"/>
  <p:sldLayoutIdLst>
    <p:sldLayoutId id="2147483917" r:id="rId1"/>
    <p:sldLayoutId id="2147483918"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
        <p:nvSpPr>
          <p:cNvPr id="4" name="Title 3">
            <a:extLst>
              <a:ext uri="{FF2B5EF4-FFF2-40B4-BE49-F238E27FC236}">
                <a16:creationId xmlns:a16="http://schemas.microsoft.com/office/drawing/2014/main" id="{F8B57BE3-7146-4EED-BDC2-746D6339960E}"/>
              </a:ext>
            </a:extLst>
          </p:cNvPr>
          <p:cNvSpPr>
            <a:spLocks noGrp="1"/>
          </p:cNvSpPr>
          <p:nvPr>
            <p:ph type="title"/>
          </p:nvPr>
        </p:nvSpPr>
        <p:spPr/>
        <p:txBody>
          <a:bodyPr/>
          <a:lstStyle/>
          <a:p>
            <a:r>
              <a:rPr lang="en-US" dirty="0"/>
              <a:t>Understanding Direct View LED Display Technology</a:t>
            </a:r>
          </a:p>
        </p:txBody>
      </p:sp>
    </p:spTree>
    <p:extLst>
      <p:ext uri="{BB962C8B-B14F-4D97-AF65-F5344CB8AC3E}">
        <p14:creationId xmlns:p14="http://schemas.microsoft.com/office/powerpoint/2010/main" val="2516239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Grp="1" noChangeArrowheads="1"/>
          </p:cNvSpPr>
          <p:nvPr>
            <p:ph sz="quarter" idx="13"/>
          </p:nvPr>
        </p:nvSpPr>
        <p:spPr>
          <a:xfrm>
            <a:off x="173184" y="901931"/>
            <a:ext cx="6808124" cy="5444836"/>
          </a:xfrm>
        </p:spPr>
        <p:txBody>
          <a:bodyPr>
            <a:noAutofit/>
          </a:bodyPr>
          <a:lstStyle/>
          <a:p>
            <a:pPr eaLnBrk="1" hangingPunct="1">
              <a:lnSpc>
                <a:spcPct val="80000"/>
              </a:lnSpc>
            </a:pPr>
            <a:r>
              <a:rPr lang="en-US" sz="2000" dirty="0"/>
              <a:t>The wavelength of light emitted by the diode is dependent upon the chemical composition and relative energy levels of the doped semiconductor materials and can be varied to produce a wide range of wavelengths.</a:t>
            </a:r>
          </a:p>
          <a:p>
            <a:pPr eaLnBrk="1" hangingPunct="1">
              <a:lnSpc>
                <a:spcPct val="80000"/>
              </a:lnSpc>
            </a:pPr>
            <a:r>
              <a:rPr lang="en-US" sz="2000" dirty="0"/>
              <a:t> After being fabricated, the chip is mounted in a reflector cup connected to a lead frame and is bonded with wire to the anode and cathode terminals. </a:t>
            </a:r>
          </a:p>
          <a:p>
            <a:pPr eaLnBrk="1" hangingPunct="1">
              <a:lnSpc>
                <a:spcPct val="80000"/>
              </a:lnSpc>
            </a:pPr>
            <a:r>
              <a:rPr lang="en-US" sz="2000" dirty="0"/>
              <a:t>The entire assembly is then encased in a solid epoxy dome lens that enables emitted light to be focused, controlled by embedding tiny glass particles into the lens that scatter light and spread the light beam, or angled, via changing the shape of the lens, or the reflector cup.</a:t>
            </a:r>
          </a:p>
          <a:p>
            <a:pPr eaLnBrk="1" hangingPunct="1">
              <a:lnSpc>
                <a:spcPct val="80000"/>
              </a:lnSpc>
            </a:pPr>
            <a:endParaRPr lang="en-US" sz="2000" dirty="0"/>
          </a:p>
        </p:txBody>
      </p:sp>
      <p:sp>
        <p:nvSpPr>
          <p:cNvPr id="2" name="Text Placeholder 1">
            <a:extLst>
              <a:ext uri="{FF2B5EF4-FFF2-40B4-BE49-F238E27FC236}">
                <a16:creationId xmlns:a16="http://schemas.microsoft.com/office/drawing/2014/main" id="{D3C82872-2BD8-4072-A3F0-1A7A051E4181}"/>
              </a:ext>
            </a:extLst>
          </p:cNvPr>
          <p:cNvSpPr>
            <a:spLocks noGrp="1"/>
          </p:cNvSpPr>
          <p:nvPr>
            <p:ph type="body" sz="quarter" idx="4294967295"/>
          </p:nvPr>
        </p:nvSpPr>
        <p:spPr>
          <a:xfrm>
            <a:off x="0" y="192088"/>
            <a:ext cx="5137150" cy="319087"/>
          </a:xfrm>
        </p:spPr>
        <p:txBody>
          <a:bodyPr/>
          <a:lstStyle/>
          <a:p>
            <a:endParaRPr lang="en-US" dirty="0"/>
          </a:p>
        </p:txBody>
      </p:sp>
      <p:pic>
        <p:nvPicPr>
          <p:cNvPr id="194564" name="Picture 4"/>
          <p:cNvPicPr>
            <a:picLocks noChangeAspect="1" noChangeArrowheads="1"/>
          </p:cNvPicPr>
          <p:nvPr/>
        </p:nvPicPr>
        <p:blipFill>
          <a:blip r:embed="rId2" cstate="print"/>
          <a:srcRect l="977" t="3806" r="1601" b="2664"/>
          <a:stretch>
            <a:fillRect/>
          </a:stretch>
        </p:blipFill>
        <p:spPr bwMode="auto">
          <a:xfrm rot="5400000">
            <a:off x="7048837" y="2274755"/>
            <a:ext cx="5157805" cy="2308490"/>
          </a:xfrm>
          <a:prstGeom prst="rect">
            <a:avLst/>
          </a:prstGeom>
          <a:noFill/>
          <a:ln w="9525">
            <a:noFill/>
            <a:miter lim="800000"/>
            <a:headEnd/>
            <a:tailEnd/>
          </a:ln>
          <a:effectLst/>
        </p:spPr>
      </p:pic>
      <p:sp>
        <p:nvSpPr>
          <p:cNvPr id="4" name="Title 3">
            <a:extLst>
              <a:ext uri="{FF2B5EF4-FFF2-40B4-BE49-F238E27FC236}">
                <a16:creationId xmlns:a16="http://schemas.microsoft.com/office/drawing/2014/main" id="{5FD5CE4E-E87E-4A4F-8AAA-7CDEC88BA648}"/>
              </a:ext>
            </a:extLst>
          </p:cNvPr>
          <p:cNvSpPr>
            <a:spLocks noGrp="1"/>
          </p:cNvSpPr>
          <p:nvPr>
            <p:ph type="title"/>
          </p:nvPr>
        </p:nvSpPr>
        <p:spPr/>
        <p:txBody>
          <a:bodyPr/>
          <a:lstStyle/>
          <a:p>
            <a:r>
              <a:rPr lang="en-US" dirty="0"/>
              <a:t>LED Construction</a:t>
            </a:r>
          </a:p>
        </p:txBody>
      </p:sp>
    </p:spTree>
    <p:extLst>
      <p:ext uri="{BB962C8B-B14F-4D97-AF65-F5344CB8AC3E}">
        <p14:creationId xmlns:p14="http://schemas.microsoft.com/office/powerpoint/2010/main" val="1511226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3184" y="901931"/>
            <a:ext cx="7419688" cy="5444836"/>
          </a:xfrm>
        </p:spPr>
        <p:txBody>
          <a:bodyPr>
            <a:normAutofit/>
          </a:bodyPr>
          <a:lstStyle/>
          <a:p>
            <a:r>
              <a:rPr lang="en-US" sz="2000" b="1" dirty="0">
                <a:solidFill>
                  <a:srgbClr val="0070C0"/>
                </a:solidFill>
              </a:rPr>
              <a:t>Discrete Diode</a:t>
            </a:r>
          </a:p>
          <a:p>
            <a:pPr lvl="1"/>
            <a:r>
              <a:rPr lang="en-US" sz="2000" dirty="0">
                <a:latin typeface="Century Gothic" panose="020B0502020202020204" pitchFamily="34" charset="0"/>
              </a:rPr>
              <a:t>Discrete diodes are the rounded individual “bulbs” we commonly think of when considering an LED. They are fully separate components meant to be installed in a variety of ways, encased in an epoxy dome. </a:t>
            </a:r>
          </a:p>
          <a:p>
            <a:pPr lvl="1"/>
            <a:endParaRPr lang="en-US" sz="2000" dirty="0">
              <a:latin typeface="Century Gothic" panose="020B0502020202020204" pitchFamily="34" charset="0"/>
            </a:endParaRPr>
          </a:p>
          <a:p>
            <a:pPr lvl="1"/>
            <a:endParaRPr lang="en-US" sz="2000" dirty="0">
              <a:latin typeface="Century Gothic" panose="020B0502020202020204" pitchFamily="34" charset="0"/>
            </a:endParaRPr>
          </a:p>
          <a:p>
            <a:r>
              <a:rPr lang="en-US" sz="2000" b="1" dirty="0">
                <a:solidFill>
                  <a:srgbClr val="0070C0"/>
                </a:solidFill>
              </a:rPr>
              <a:t>SMD (Surface Mount Device) Diode</a:t>
            </a:r>
          </a:p>
          <a:p>
            <a:pPr lvl="1"/>
            <a:r>
              <a:rPr lang="en-US" sz="2000" dirty="0">
                <a:latin typeface="Century Gothic" panose="020B0502020202020204" pitchFamily="34" charset="0"/>
              </a:rPr>
              <a:t>SMD Diodes are flat, miniaturized packages meant to be installed onto a circuit board. They are often very small and can be placed in areas with less space or requiring higher density of components. </a:t>
            </a:r>
          </a:p>
        </p:txBody>
      </p:sp>
      <p:sp>
        <p:nvSpPr>
          <p:cNvPr id="4" name="Text Placeholder 3">
            <a:extLst>
              <a:ext uri="{FF2B5EF4-FFF2-40B4-BE49-F238E27FC236}">
                <a16:creationId xmlns:a16="http://schemas.microsoft.com/office/drawing/2014/main" id="{12676BEE-7814-4480-A7C9-94C2C23856C1}"/>
              </a:ext>
            </a:extLst>
          </p:cNvPr>
          <p:cNvSpPr>
            <a:spLocks noGrp="1"/>
          </p:cNvSpPr>
          <p:nvPr>
            <p:ph type="body" sz="quarter" idx="4294967295"/>
          </p:nvPr>
        </p:nvSpPr>
        <p:spPr>
          <a:xfrm>
            <a:off x="0" y="192088"/>
            <a:ext cx="5137150" cy="319087"/>
          </a:xfrm>
        </p:spPr>
        <p:txBody>
          <a:bodyPr/>
          <a:lstStyle/>
          <a:p>
            <a:endParaRPr lang="en-US" dirty="0"/>
          </a:p>
        </p:txBody>
      </p:sp>
      <p:pic>
        <p:nvPicPr>
          <p:cNvPr id="7" name="Picture 2" descr="Image result for light emitting diode definition">
            <a:extLst>
              <a:ext uri="{FF2B5EF4-FFF2-40B4-BE49-F238E27FC236}">
                <a16:creationId xmlns:a16="http://schemas.microsoft.com/office/drawing/2014/main" id="{0065ACE7-A036-4484-8F66-2A299FB9E0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1095" y="1218719"/>
            <a:ext cx="2623966" cy="17475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SMD LED">
            <a:extLst>
              <a:ext uri="{FF2B5EF4-FFF2-40B4-BE49-F238E27FC236}">
                <a16:creationId xmlns:a16="http://schemas.microsoft.com/office/drawing/2014/main" id="{6A12E7F3-7A05-4562-BDE6-7E9B78792B9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602171" y="3369296"/>
            <a:ext cx="2801814" cy="175961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itle 8">
            <a:extLst>
              <a:ext uri="{FF2B5EF4-FFF2-40B4-BE49-F238E27FC236}">
                <a16:creationId xmlns:a16="http://schemas.microsoft.com/office/drawing/2014/main" id="{2E92B4F2-0C17-4143-A4DD-9866B52816C0}"/>
              </a:ext>
            </a:extLst>
          </p:cNvPr>
          <p:cNvSpPr>
            <a:spLocks noGrp="1"/>
          </p:cNvSpPr>
          <p:nvPr>
            <p:ph type="title"/>
          </p:nvPr>
        </p:nvSpPr>
        <p:spPr/>
        <p:txBody>
          <a:bodyPr/>
          <a:lstStyle/>
          <a:p>
            <a:r>
              <a:rPr lang="en-US" dirty="0"/>
              <a:t>Types of LED</a:t>
            </a:r>
          </a:p>
        </p:txBody>
      </p:sp>
    </p:spTree>
    <p:extLst>
      <p:ext uri="{BB962C8B-B14F-4D97-AF65-F5344CB8AC3E}">
        <p14:creationId xmlns:p14="http://schemas.microsoft.com/office/powerpoint/2010/main" val="748396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2CF6A2-FD3E-4B42-BC71-C18A30105010}"/>
              </a:ext>
            </a:extLst>
          </p:cNvPr>
          <p:cNvSpPr>
            <a:spLocks noGrp="1"/>
          </p:cNvSpPr>
          <p:nvPr>
            <p:ph type="body" sz="quarter" idx="11"/>
          </p:nvPr>
        </p:nvSpPr>
        <p:spPr>
          <a:xfrm>
            <a:off x="382403" y="3650842"/>
            <a:ext cx="4907712" cy="751039"/>
          </a:xfrm>
        </p:spPr>
        <p:txBody>
          <a:bodyPr/>
          <a:lstStyle/>
          <a:p>
            <a:r>
              <a:rPr lang="en-US" sz="4000" dirty="0"/>
              <a:t>dvLED Display </a:t>
            </a:r>
            <a:br>
              <a:rPr lang="en-US" sz="4000" dirty="0"/>
            </a:br>
            <a:r>
              <a:rPr lang="en-US" sz="4000" dirty="0"/>
              <a:t>Construction and Specifications</a:t>
            </a:r>
          </a:p>
        </p:txBody>
      </p:sp>
    </p:spTree>
    <p:extLst>
      <p:ext uri="{BB962C8B-B14F-4D97-AF65-F5344CB8AC3E}">
        <p14:creationId xmlns:p14="http://schemas.microsoft.com/office/powerpoint/2010/main" val="2577163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173184" y="901931"/>
            <a:ext cx="7754808" cy="5444836"/>
          </a:xfrm>
        </p:spPr>
        <p:txBody>
          <a:bodyPr>
            <a:normAutofit/>
          </a:bodyPr>
          <a:lstStyle/>
          <a:p>
            <a:r>
              <a:rPr lang="en-US" sz="2000" b="1" dirty="0">
                <a:solidFill>
                  <a:srgbClr val="0070C0"/>
                </a:solidFill>
              </a:rPr>
              <a:t>Direct view LED (dvLED) displays </a:t>
            </a:r>
            <a:r>
              <a:rPr lang="en-US" sz="2000" dirty="0"/>
              <a:t>are made up of individual pixels, like any other display device. </a:t>
            </a:r>
          </a:p>
          <a:p>
            <a:r>
              <a:rPr lang="en-US" sz="2000" dirty="0"/>
              <a:t>Each pixel is constructed from a cluster of red, green, and blue LEDs.  </a:t>
            </a:r>
          </a:p>
          <a:p>
            <a:r>
              <a:rPr lang="en-US" sz="2000" dirty="0"/>
              <a:t>These pixels are arranged into larger panels and combined into cabinets. </a:t>
            </a:r>
          </a:p>
          <a:p>
            <a:r>
              <a:rPr lang="en-US" sz="2000" dirty="0"/>
              <a:t>LED displays may be more expensive per square foot of display area than other technologies due to manufacturing; LED displays require a lot of assembly from individual components.</a:t>
            </a:r>
          </a:p>
        </p:txBody>
      </p:sp>
      <p:sp>
        <p:nvSpPr>
          <p:cNvPr id="14" name="Text Placeholder 13">
            <a:extLst>
              <a:ext uri="{FF2B5EF4-FFF2-40B4-BE49-F238E27FC236}">
                <a16:creationId xmlns:a16="http://schemas.microsoft.com/office/drawing/2014/main" id="{8EB156EE-CB46-4803-A35E-EA7F8F57269A}"/>
              </a:ext>
            </a:extLst>
          </p:cNvPr>
          <p:cNvSpPr>
            <a:spLocks noGrp="1"/>
          </p:cNvSpPr>
          <p:nvPr>
            <p:ph type="body" sz="quarter" idx="4294967295"/>
          </p:nvPr>
        </p:nvSpPr>
        <p:spPr>
          <a:xfrm>
            <a:off x="0" y="192088"/>
            <a:ext cx="5137150" cy="319087"/>
          </a:xfrm>
        </p:spPr>
        <p:txBody>
          <a:bodyPr/>
          <a:lstStyle/>
          <a:p>
            <a:endParaRPr lang="en-US" dirty="0"/>
          </a:p>
        </p:txBody>
      </p:sp>
      <p:grpSp>
        <p:nvGrpSpPr>
          <p:cNvPr id="33" name="Group 32">
            <a:extLst>
              <a:ext uri="{FF2B5EF4-FFF2-40B4-BE49-F238E27FC236}">
                <a16:creationId xmlns:a16="http://schemas.microsoft.com/office/drawing/2014/main" id="{155E2269-271B-4259-9CFF-FF6F752378F7}"/>
              </a:ext>
            </a:extLst>
          </p:cNvPr>
          <p:cNvGrpSpPr/>
          <p:nvPr/>
        </p:nvGrpSpPr>
        <p:grpSpPr>
          <a:xfrm>
            <a:off x="9183545" y="1431464"/>
            <a:ext cx="1843741" cy="4862637"/>
            <a:chOff x="17918640" y="2862928"/>
            <a:chExt cx="3687481" cy="9725273"/>
          </a:xfrm>
        </p:grpSpPr>
        <p:pic>
          <p:nvPicPr>
            <p:cNvPr id="16" name="Picture 15" descr="A close up of a speaker&#10;&#10;Description automatically generated">
              <a:extLst>
                <a:ext uri="{FF2B5EF4-FFF2-40B4-BE49-F238E27FC236}">
                  <a16:creationId xmlns:a16="http://schemas.microsoft.com/office/drawing/2014/main" id="{04E2F082-CFED-4FCB-A657-3FE09AE2511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25923" r="24202"/>
            <a:stretch/>
          </p:blipFill>
          <p:spPr>
            <a:xfrm>
              <a:off x="18361397" y="8255403"/>
              <a:ext cx="3244724" cy="4332798"/>
            </a:xfrm>
            <a:prstGeom prst="rect">
              <a:avLst/>
            </a:prstGeom>
          </p:spPr>
        </p:pic>
        <p:grpSp>
          <p:nvGrpSpPr>
            <p:cNvPr id="2" name="Group 1"/>
            <p:cNvGrpSpPr/>
            <p:nvPr/>
          </p:nvGrpSpPr>
          <p:grpSpPr>
            <a:xfrm>
              <a:off x="17918640" y="2862928"/>
              <a:ext cx="3559047" cy="7879643"/>
              <a:chOff x="5921087" y="863601"/>
              <a:chExt cx="1454727" cy="3251199"/>
            </a:xfrm>
            <a:effectLst/>
          </p:grpSpPr>
          <p:sp>
            <p:nvSpPr>
              <p:cNvPr id="47" name="Down Arrow 46"/>
              <p:cNvSpPr/>
              <p:nvPr/>
            </p:nvSpPr>
            <p:spPr bwMode="auto">
              <a:xfrm>
                <a:off x="6395379" y="1566225"/>
                <a:ext cx="519772" cy="634342"/>
              </a:xfrm>
              <a:prstGeom prst="downArrow">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45" name="Rounded Rectangle 44"/>
              <p:cNvSpPr/>
              <p:nvPr/>
            </p:nvSpPr>
            <p:spPr bwMode="auto">
              <a:xfrm>
                <a:off x="5921087" y="863601"/>
                <a:ext cx="1454727" cy="2145647"/>
              </a:xfrm>
              <a:prstGeom prst="roundRect">
                <a:avLst>
                  <a:gd name="adj" fmla="val 7500"/>
                </a:avLst>
              </a:prstGeom>
              <a:noFill/>
              <a:ln w="25400" cap="flat" cmpd="sng" algn="ctr">
                <a:solidFill>
                  <a:srgbClr val="0070C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6" name="Rounded Rectangle 5"/>
              <p:cNvSpPr/>
              <p:nvPr/>
            </p:nvSpPr>
            <p:spPr bwMode="auto">
              <a:xfrm>
                <a:off x="6046735" y="2113748"/>
                <a:ext cx="372464" cy="386439"/>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w="25400" cap="flat" cmpd="sng" algn="ctr">
                <a:solidFill>
                  <a:srgbClr val="00000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7" name="Oval 6"/>
              <p:cNvSpPr/>
              <p:nvPr/>
            </p:nvSpPr>
            <p:spPr bwMode="auto">
              <a:xfrm>
                <a:off x="6078766" y="2166584"/>
                <a:ext cx="141943" cy="141943"/>
              </a:xfrm>
              <a:prstGeom prst="ellipse">
                <a:avLst/>
              </a:prstGeom>
              <a:solidFill>
                <a:srgbClr val="FF0000"/>
              </a:solidFill>
              <a:ln w="25400" cap="flat" cmpd="sng" algn="ctr">
                <a:solidFill>
                  <a:srgbClr val="FF000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8" name="Oval 7"/>
              <p:cNvSpPr/>
              <p:nvPr/>
            </p:nvSpPr>
            <p:spPr bwMode="auto">
              <a:xfrm>
                <a:off x="6162957" y="2322959"/>
                <a:ext cx="141943" cy="141943"/>
              </a:xfrm>
              <a:prstGeom prst="ellipse">
                <a:avLst/>
              </a:prstGeom>
              <a:solidFill>
                <a:srgbClr val="00B050"/>
              </a:solidFill>
              <a:ln w="25400" cap="flat" cmpd="sng" algn="ctr">
                <a:solidFill>
                  <a:srgbClr val="00B05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9" name="Oval 8"/>
              <p:cNvSpPr/>
              <p:nvPr/>
            </p:nvSpPr>
            <p:spPr bwMode="auto">
              <a:xfrm>
                <a:off x="6251796" y="2166584"/>
                <a:ext cx="141943" cy="141943"/>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0" name="Rounded Rectangle 9"/>
              <p:cNvSpPr/>
              <p:nvPr/>
            </p:nvSpPr>
            <p:spPr bwMode="auto">
              <a:xfrm>
                <a:off x="6443936" y="2113748"/>
                <a:ext cx="372464" cy="386439"/>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w="25400" cap="flat" cmpd="sng" algn="ctr">
                <a:solidFill>
                  <a:srgbClr val="00000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1" name="Oval 10"/>
              <p:cNvSpPr/>
              <p:nvPr/>
            </p:nvSpPr>
            <p:spPr bwMode="auto">
              <a:xfrm>
                <a:off x="6475967" y="2166584"/>
                <a:ext cx="141943" cy="141943"/>
              </a:xfrm>
              <a:prstGeom prst="ellipse">
                <a:avLst/>
              </a:prstGeom>
              <a:solidFill>
                <a:srgbClr val="FF0000"/>
              </a:solidFill>
              <a:ln w="25400" cap="flat" cmpd="sng" algn="ctr">
                <a:solidFill>
                  <a:srgbClr val="FF000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2" name="Oval 11"/>
              <p:cNvSpPr/>
              <p:nvPr/>
            </p:nvSpPr>
            <p:spPr bwMode="auto">
              <a:xfrm>
                <a:off x="6560157" y="2322959"/>
                <a:ext cx="141943" cy="141943"/>
              </a:xfrm>
              <a:prstGeom prst="ellipse">
                <a:avLst/>
              </a:prstGeom>
              <a:solidFill>
                <a:srgbClr val="00B050"/>
              </a:solidFill>
              <a:ln w="25400" cap="flat" cmpd="sng" algn="ctr">
                <a:solidFill>
                  <a:srgbClr val="00B05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3" name="Oval 12"/>
              <p:cNvSpPr/>
              <p:nvPr/>
            </p:nvSpPr>
            <p:spPr bwMode="auto">
              <a:xfrm>
                <a:off x="6648997" y="2166584"/>
                <a:ext cx="141943" cy="141943"/>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7" name="Rounded Rectangle 16"/>
              <p:cNvSpPr/>
              <p:nvPr/>
            </p:nvSpPr>
            <p:spPr bwMode="auto">
              <a:xfrm>
                <a:off x="6847487" y="2113748"/>
                <a:ext cx="372464" cy="386439"/>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w="25400" cap="flat" cmpd="sng" algn="ctr">
                <a:solidFill>
                  <a:srgbClr val="00000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8" name="Oval 17"/>
              <p:cNvSpPr/>
              <p:nvPr/>
            </p:nvSpPr>
            <p:spPr bwMode="auto">
              <a:xfrm>
                <a:off x="6879518" y="2166584"/>
                <a:ext cx="141943" cy="141943"/>
              </a:xfrm>
              <a:prstGeom prst="ellipse">
                <a:avLst/>
              </a:prstGeom>
              <a:solidFill>
                <a:srgbClr val="FF0000"/>
              </a:solidFill>
              <a:ln w="25400" cap="flat" cmpd="sng" algn="ctr">
                <a:solidFill>
                  <a:srgbClr val="FF000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9" name="Oval 18"/>
              <p:cNvSpPr/>
              <p:nvPr/>
            </p:nvSpPr>
            <p:spPr bwMode="auto">
              <a:xfrm>
                <a:off x="6963708" y="2322959"/>
                <a:ext cx="141943" cy="141943"/>
              </a:xfrm>
              <a:prstGeom prst="ellipse">
                <a:avLst/>
              </a:prstGeom>
              <a:solidFill>
                <a:srgbClr val="00B050"/>
              </a:solidFill>
              <a:ln w="25400" cap="flat" cmpd="sng" algn="ctr">
                <a:solidFill>
                  <a:srgbClr val="00B05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20" name="Oval 19"/>
              <p:cNvSpPr/>
              <p:nvPr/>
            </p:nvSpPr>
            <p:spPr bwMode="auto">
              <a:xfrm>
                <a:off x="7052548" y="2166584"/>
                <a:ext cx="141943" cy="141943"/>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21" name="Rounded Rectangle 20"/>
              <p:cNvSpPr/>
              <p:nvPr/>
            </p:nvSpPr>
            <p:spPr bwMode="auto">
              <a:xfrm>
                <a:off x="6046735" y="2528211"/>
                <a:ext cx="372464" cy="386439"/>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w="25400" cap="flat" cmpd="sng" algn="ctr">
                <a:solidFill>
                  <a:srgbClr val="00000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22" name="Oval 21"/>
              <p:cNvSpPr/>
              <p:nvPr/>
            </p:nvSpPr>
            <p:spPr bwMode="auto">
              <a:xfrm>
                <a:off x="6078766" y="2581047"/>
                <a:ext cx="141943" cy="141943"/>
              </a:xfrm>
              <a:prstGeom prst="ellipse">
                <a:avLst/>
              </a:prstGeom>
              <a:solidFill>
                <a:srgbClr val="FF0000"/>
              </a:solidFill>
              <a:ln w="25400" cap="flat" cmpd="sng" algn="ctr">
                <a:solidFill>
                  <a:srgbClr val="FF000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23" name="Oval 22"/>
              <p:cNvSpPr/>
              <p:nvPr/>
            </p:nvSpPr>
            <p:spPr bwMode="auto">
              <a:xfrm>
                <a:off x="6162957" y="2737422"/>
                <a:ext cx="141943" cy="141943"/>
              </a:xfrm>
              <a:prstGeom prst="ellipse">
                <a:avLst/>
              </a:prstGeom>
              <a:solidFill>
                <a:srgbClr val="00B050"/>
              </a:solidFill>
              <a:ln w="25400" cap="flat" cmpd="sng" algn="ctr">
                <a:solidFill>
                  <a:srgbClr val="00B05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24" name="Oval 23"/>
              <p:cNvSpPr/>
              <p:nvPr/>
            </p:nvSpPr>
            <p:spPr bwMode="auto">
              <a:xfrm>
                <a:off x="6251796" y="2581047"/>
                <a:ext cx="141943" cy="141943"/>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25" name="Rounded Rectangle 24"/>
              <p:cNvSpPr/>
              <p:nvPr/>
            </p:nvSpPr>
            <p:spPr bwMode="auto">
              <a:xfrm>
                <a:off x="6443936" y="2528211"/>
                <a:ext cx="372464" cy="386439"/>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w="25400" cap="flat" cmpd="sng" algn="ctr">
                <a:solidFill>
                  <a:srgbClr val="00000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26" name="Oval 25"/>
              <p:cNvSpPr/>
              <p:nvPr/>
            </p:nvSpPr>
            <p:spPr bwMode="auto">
              <a:xfrm>
                <a:off x="6475967" y="2581047"/>
                <a:ext cx="141943" cy="141943"/>
              </a:xfrm>
              <a:prstGeom prst="ellipse">
                <a:avLst/>
              </a:prstGeom>
              <a:solidFill>
                <a:srgbClr val="FF0000"/>
              </a:solidFill>
              <a:ln w="25400" cap="flat" cmpd="sng" algn="ctr">
                <a:solidFill>
                  <a:srgbClr val="FF000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27" name="Oval 26"/>
              <p:cNvSpPr/>
              <p:nvPr/>
            </p:nvSpPr>
            <p:spPr bwMode="auto">
              <a:xfrm>
                <a:off x="6560157" y="2737422"/>
                <a:ext cx="141943" cy="141943"/>
              </a:xfrm>
              <a:prstGeom prst="ellipse">
                <a:avLst/>
              </a:prstGeom>
              <a:solidFill>
                <a:srgbClr val="00B050"/>
              </a:solidFill>
              <a:ln w="25400" cap="flat" cmpd="sng" algn="ctr">
                <a:solidFill>
                  <a:srgbClr val="00B05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28" name="Oval 27"/>
              <p:cNvSpPr/>
              <p:nvPr/>
            </p:nvSpPr>
            <p:spPr bwMode="auto">
              <a:xfrm>
                <a:off x="6648997" y="2581047"/>
                <a:ext cx="141943" cy="141943"/>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29" name="Rounded Rectangle 28"/>
              <p:cNvSpPr/>
              <p:nvPr/>
            </p:nvSpPr>
            <p:spPr bwMode="auto">
              <a:xfrm>
                <a:off x="6847487" y="2528211"/>
                <a:ext cx="372464" cy="386439"/>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w="25400" cap="flat" cmpd="sng" algn="ctr">
                <a:solidFill>
                  <a:srgbClr val="00000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30" name="Oval 29"/>
              <p:cNvSpPr/>
              <p:nvPr/>
            </p:nvSpPr>
            <p:spPr bwMode="auto">
              <a:xfrm>
                <a:off x="6879518" y="2581047"/>
                <a:ext cx="141943" cy="141943"/>
              </a:xfrm>
              <a:prstGeom prst="ellipse">
                <a:avLst/>
              </a:prstGeom>
              <a:solidFill>
                <a:srgbClr val="FF0000"/>
              </a:solidFill>
              <a:ln w="25400" cap="flat" cmpd="sng" algn="ctr">
                <a:solidFill>
                  <a:srgbClr val="FF000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31" name="Oval 30"/>
              <p:cNvSpPr/>
              <p:nvPr/>
            </p:nvSpPr>
            <p:spPr bwMode="auto">
              <a:xfrm>
                <a:off x="6963708" y="2737422"/>
                <a:ext cx="141943" cy="141943"/>
              </a:xfrm>
              <a:prstGeom prst="ellipse">
                <a:avLst/>
              </a:prstGeom>
              <a:solidFill>
                <a:srgbClr val="00B050"/>
              </a:solidFill>
              <a:ln w="25400" cap="flat" cmpd="sng" algn="ctr">
                <a:solidFill>
                  <a:srgbClr val="00B05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32" name="Oval 31"/>
              <p:cNvSpPr/>
              <p:nvPr/>
            </p:nvSpPr>
            <p:spPr bwMode="auto">
              <a:xfrm>
                <a:off x="7052548" y="2581047"/>
                <a:ext cx="141943" cy="141943"/>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41" name="Rounded Rectangle 40"/>
              <p:cNvSpPr/>
              <p:nvPr/>
            </p:nvSpPr>
            <p:spPr bwMode="auto">
              <a:xfrm>
                <a:off x="6291164" y="914400"/>
                <a:ext cx="687486" cy="713282"/>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w="25400" cap="flat" cmpd="sng" algn="ctr">
                <a:solidFill>
                  <a:srgbClr val="00000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42" name="Oval 41"/>
              <p:cNvSpPr/>
              <p:nvPr/>
            </p:nvSpPr>
            <p:spPr bwMode="auto">
              <a:xfrm>
                <a:off x="6355909" y="1019322"/>
                <a:ext cx="261995" cy="261995"/>
              </a:xfrm>
              <a:prstGeom prst="ellipse">
                <a:avLst/>
              </a:prstGeom>
              <a:solidFill>
                <a:srgbClr val="FF0000"/>
              </a:solidFill>
              <a:ln w="25400" cap="flat" cmpd="sng" algn="ctr">
                <a:solidFill>
                  <a:srgbClr val="FF000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43" name="Oval 42"/>
              <p:cNvSpPr/>
              <p:nvPr/>
            </p:nvSpPr>
            <p:spPr bwMode="auto">
              <a:xfrm>
                <a:off x="6512637" y="1289797"/>
                <a:ext cx="261995" cy="261995"/>
              </a:xfrm>
              <a:prstGeom prst="ellipse">
                <a:avLst/>
              </a:prstGeom>
              <a:solidFill>
                <a:srgbClr val="00B050"/>
              </a:solidFill>
              <a:ln w="25400" cap="flat" cmpd="sng" algn="ctr">
                <a:solidFill>
                  <a:srgbClr val="00B05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44" name="Oval 43"/>
              <p:cNvSpPr/>
              <p:nvPr/>
            </p:nvSpPr>
            <p:spPr bwMode="auto">
              <a:xfrm>
                <a:off x="6660929" y="1012643"/>
                <a:ext cx="261995" cy="261995"/>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46" name="Rounded Rectangle 45"/>
              <p:cNvSpPr/>
              <p:nvPr/>
            </p:nvSpPr>
            <p:spPr bwMode="auto">
              <a:xfrm>
                <a:off x="6532075" y="3647845"/>
                <a:ext cx="383075" cy="466955"/>
              </a:xfrm>
              <a:prstGeom prst="roundRect">
                <a:avLst>
                  <a:gd name="adj" fmla="val 6721"/>
                </a:avLst>
              </a:prstGeom>
              <a:noFill/>
              <a:ln w="25400" cap="flat" cmpd="sng" algn="ctr">
                <a:solidFill>
                  <a:srgbClr val="0070C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cxnSp>
            <p:nvCxnSpPr>
              <p:cNvPr id="49" name="Straight Connector 48"/>
              <p:cNvCxnSpPr>
                <a:stCxn id="46" idx="3"/>
              </p:cNvCxnSpPr>
              <p:nvPr/>
            </p:nvCxnSpPr>
            <p:spPr bwMode="auto">
              <a:xfrm flipV="1">
                <a:off x="6915150" y="3002897"/>
                <a:ext cx="342900" cy="878426"/>
              </a:xfrm>
              <a:prstGeom prst="line">
                <a:avLst/>
              </a:prstGeom>
              <a:solidFill>
                <a:srgbClr val="BBE0E3"/>
              </a:solidFill>
              <a:ln w="25400" cap="flat" cmpd="sng" algn="ctr">
                <a:solidFill>
                  <a:srgbClr val="0070C0"/>
                </a:solidFill>
                <a:prstDash val="solid"/>
                <a:round/>
                <a:headEnd type="none" w="med" len="med"/>
                <a:tailEnd type="none" w="med" len="med"/>
              </a:ln>
              <a:effectLst/>
            </p:spPr>
          </p:cxnSp>
          <p:cxnSp>
            <p:nvCxnSpPr>
              <p:cNvPr id="50" name="Straight Connector 49"/>
              <p:cNvCxnSpPr>
                <a:stCxn id="46" idx="1"/>
              </p:cNvCxnSpPr>
              <p:nvPr/>
            </p:nvCxnSpPr>
            <p:spPr bwMode="auto">
              <a:xfrm flipH="1" flipV="1">
                <a:off x="6046736" y="3017330"/>
                <a:ext cx="485339" cy="863993"/>
              </a:xfrm>
              <a:prstGeom prst="line">
                <a:avLst/>
              </a:prstGeom>
              <a:solidFill>
                <a:srgbClr val="BBE0E3"/>
              </a:solidFill>
              <a:ln w="25400" cap="flat" cmpd="sng" algn="ctr">
                <a:solidFill>
                  <a:srgbClr val="0070C0"/>
                </a:solidFill>
                <a:prstDash val="solid"/>
                <a:round/>
                <a:headEnd type="none" w="med" len="med"/>
                <a:tailEnd type="none" w="med" len="med"/>
              </a:ln>
              <a:effectLst/>
            </p:spPr>
          </p:cxnSp>
        </p:grpSp>
      </p:grpSp>
      <p:sp>
        <p:nvSpPr>
          <p:cNvPr id="15" name="Title 14">
            <a:extLst>
              <a:ext uri="{FF2B5EF4-FFF2-40B4-BE49-F238E27FC236}">
                <a16:creationId xmlns:a16="http://schemas.microsoft.com/office/drawing/2014/main" id="{8DA941D5-66DE-4FE6-B251-CDABC3F0B976}"/>
              </a:ext>
            </a:extLst>
          </p:cNvPr>
          <p:cNvSpPr>
            <a:spLocks noGrp="1"/>
          </p:cNvSpPr>
          <p:nvPr>
            <p:ph type="title"/>
          </p:nvPr>
        </p:nvSpPr>
        <p:spPr/>
        <p:txBody>
          <a:bodyPr/>
          <a:lstStyle/>
          <a:p>
            <a:r>
              <a:rPr lang="en-US" dirty="0"/>
              <a:t>dvLED Display Construction</a:t>
            </a:r>
          </a:p>
        </p:txBody>
      </p:sp>
    </p:spTree>
    <p:extLst>
      <p:ext uri="{BB962C8B-B14F-4D97-AF65-F5344CB8AC3E}">
        <p14:creationId xmlns:p14="http://schemas.microsoft.com/office/powerpoint/2010/main" val="971035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35E5BB8-F9D1-48B5-A950-79C4F120D742}"/>
              </a:ext>
            </a:extLst>
          </p:cNvPr>
          <p:cNvSpPr>
            <a:spLocks noGrp="1"/>
          </p:cNvSpPr>
          <p:nvPr>
            <p:ph sz="quarter" idx="13"/>
          </p:nvPr>
        </p:nvSpPr>
        <p:spPr/>
        <p:txBody>
          <a:bodyPr>
            <a:normAutofit/>
          </a:bodyPr>
          <a:lstStyle/>
          <a:p>
            <a:r>
              <a:rPr lang="en-US" sz="2000" dirty="0"/>
              <a:t>One or more LED cabinets are connected for data and power. </a:t>
            </a:r>
          </a:p>
          <a:p>
            <a:r>
              <a:rPr lang="en-US" sz="2000" dirty="0"/>
              <a:t>One or more processors connect to each group of LED cabinets. Multiple outputs can be used to create displays of any size or shape. </a:t>
            </a:r>
          </a:p>
          <a:p>
            <a:r>
              <a:rPr lang="en-US" sz="2000" dirty="0"/>
              <a:t>Control software configures the wall and adjusts the input source to fit. </a:t>
            </a:r>
          </a:p>
        </p:txBody>
      </p:sp>
      <p:sp>
        <p:nvSpPr>
          <p:cNvPr id="3" name="Text Placeholder 2">
            <a:extLst>
              <a:ext uri="{FF2B5EF4-FFF2-40B4-BE49-F238E27FC236}">
                <a16:creationId xmlns:a16="http://schemas.microsoft.com/office/drawing/2014/main" id="{EE6168C0-1DE4-4FA4-BEBD-A2B09EBD8A27}"/>
              </a:ext>
            </a:extLst>
          </p:cNvPr>
          <p:cNvSpPr>
            <a:spLocks noGrp="1"/>
          </p:cNvSpPr>
          <p:nvPr>
            <p:ph type="body" sz="quarter" idx="4294967295"/>
          </p:nvPr>
        </p:nvSpPr>
        <p:spPr>
          <a:xfrm>
            <a:off x="0" y="192088"/>
            <a:ext cx="5137150" cy="319087"/>
          </a:xfrm>
        </p:spPr>
        <p:txBody>
          <a:bodyPr/>
          <a:lstStyle/>
          <a:p>
            <a:endParaRPr lang="en-US" dirty="0"/>
          </a:p>
        </p:txBody>
      </p:sp>
      <p:grpSp>
        <p:nvGrpSpPr>
          <p:cNvPr id="22" name="Group 21">
            <a:extLst>
              <a:ext uri="{FF2B5EF4-FFF2-40B4-BE49-F238E27FC236}">
                <a16:creationId xmlns:a16="http://schemas.microsoft.com/office/drawing/2014/main" id="{A4A999BA-71D7-4215-907D-E10BF09B0629}"/>
              </a:ext>
            </a:extLst>
          </p:cNvPr>
          <p:cNvGrpSpPr/>
          <p:nvPr/>
        </p:nvGrpSpPr>
        <p:grpSpPr>
          <a:xfrm>
            <a:off x="3177724" y="3430256"/>
            <a:ext cx="5836553" cy="2566421"/>
            <a:chOff x="5775119" y="6860512"/>
            <a:chExt cx="11673106" cy="5132842"/>
          </a:xfrm>
        </p:grpSpPr>
        <p:pic>
          <p:nvPicPr>
            <p:cNvPr id="6" name="Picture 5">
              <a:extLst>
                <a:ext uri="{FF2B5EF4-FFF2-40B4-BE49-F238E27FC236}">
                  <a16:creationId xmlns:a16="http://schemas.microsoft.com/office/drawing/2014/main" id="{7A16A8F6-24C3-431F-B3C4-F93CCD498C85}"/>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7934" t="3071" r="8161" b="3215"/>
            <a:stretch/>
          </p:blipFill>
          <p:spPr>
            <a:xfrm>
              <a:off x="5775119" y="9689852"/>
              <a:ext cx="2062394" cy="2303502"/>
            </a:xfrm>
            <a:prstGeom prst="rect">
              <a:avLst/>
            </a:prstGeom>
          </p:spPr>
        </p:pic>
        <p:pic>
          <p:nvPicPr>
            <p:cNvPr id="8" name="Picture 7" descr="A close up of a device&#10;&#10;Description automatically generated">
              <a:extLst>
                <a:ext uri="{FF2B5EF4-FFF2-40B4-BE49-F238E27FC236}">
                  <a16:creationId xmlns:a16="http://schemas.microsoft.com/office/drawing/2014/main" id="{C523DE8E-215C-4AB0-83D5-37358009802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093712" y="6971906"/>
              <a:ext cx="4354513" cy="4354513"/>
            </a:xfrm>
            <a:prstGeom prst="rect">
              <a:avLst/>
            </a:prstGeom>
          </p:spPr>
        </p:pic>
        <p:pic>
          <p:nvPicPr>
            <p:cNvPr id="9" name="Picture 8">
              <a:extLst>
                <a:ext uri="{FF2B5EF4-FFF2-40B4-BE49-F238E27FC236}">
                  <a16:creationId xmlns:a16="http://schemas.microsoft.com/office/drawing/2014/main" id="{31CEA1E8-DD85-4754-BB46-DBF083D7D749}"/>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7934" t="3071" r="8161" b="3215"/>
            <a:stretch/>
          </p:blipFill>
          <p:spPr>
            <a:xfrm>
              <a:off x="8408326" y="9689851"/>
              <a:ext cx="2062394" cy="2303502"/>
            </a:xfrm>
            <a:prstGeom prst="rect">
              <a:avLst/>
            </a:prstGeom>
          </p:spPr>
        </p:pic>
        <p:pic>
          <p:nvPicPr>
            <p:cNvPr id="10" name="Picture 9">
              <a:extLst>
                <a:ext uri="{FF2B5EF4-FFF2-40B4-BE49-F238E27FC236}">
                  <a16:creationId xmlns:a16="http://schemas.microsoft.com/office/drawing/2014/main" id="{A1218CAF-E759-460A-8D2E-737EC807EF35}"/>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7934" t="3071" r="8161" b="3215"/>
            <a:stretch/>
          </p:blipFill>
          <p:spPr>
            <a:xfrm>
              <a:off x="5775119" y="6860513"/>
              <a:ext cx="2062394" cy="2303502"/>
            </a:xfrm>
            <a:prstGeom prst="rect">
              <a:avLst/>
            </a:prstGeom>
          </p:spPr>
        </p:pic>
        <p:pic>
          <p:nvPicPr>
            <p:cNvPr id="11" name="Picture 10">
              <a:extLst>
                <a:ext uri="{FF2B5EF4-FFF2-40B4-BE49-F238E27FC236}">
                  <a16:creationId xmlns:a16="http://schemas.microsoft.com/office/drawing/2014/main" id="{7E9025E3-692D-44C1-879B-758308AC6D88}"/>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7934" t="3071" r="8161" b="3215"/>
            <a:stretch/>
          </p:blipFill>
          <p:spPr>
            <a:xfrm>
              <a:off x="8408326" y="6860512"/>
              <a:ext cx="2062394" cy="2303502"/>
            </a:xfrm>
            <a:prstGeom prst="rect">
              <a:avLst/>
            </a:prstGeom>
          </p:spPr>
        </p:pic>
        <p:cxnSp>
          <p:nvCxnSpPr>
            <p:cNvPr id="13" name="Straight Connector 12">
              <a:extLst>
                <a:ext uri="{FF2B5EF4-FFF2-40B4-BE49-F238E27FC236}">
                  <a16:creationId xmlns:a16="http://schemas.microsoft.com/office/drawing/2014/main" id="{E81209FA-ED54-4F0F-A575-57CABD6C23D7}"/>
                </a:ext>
              </a:extLst>
            </p:cNvPr>
            <p:cNvCxnSpPr>
              <a:stCxn id="11" idx="1"/>
              <a:endCxn id="10" idx="3"/>
            </p:cNvCxnSpPr>
            <p:nvPr/>
          </p:nvCxnSpPr>
          <p:spPr>
            <a:xfrm flipH="1">
              <a:off x="7837513" y="8012263"/>
              <a:ext cx="570813" cy="1"/>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2DAA68-CF14-47F4-9902-27951459F2E3}"/>
                </a:ext>
              </a:extLst>
            </p:cNvPr>
            <p:cNvCxnSpPr>
              <a:cxnSpLocks/>
              <a:stCxn id="6" idx="0"/>
              <a:endCxn id="10" idx="2"/>
            </p:cNvCxnSpPr>
            <p:nvPr/>
          </p:nvCxnSpPr>
          <p:spPr>
            <a:xfrm flipV="1">
              <a:off x="6806316" y="9164015"/>
              <a:ext cx="0" cy="525837"/>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31B30-168B-4AE9-B5B3-F8575123C4A0}"/>
                </a:ext>
              </a:extLst>
            </p:cNvPr>
            <p:cNvCxnSpPr>
              <a:cxnSpLocks/>
              <a:stCxn id="9" idx="1"/>
              <a:endCxn id="6" idx="3"/>
            </p:cNvCxnSpPr>
            <p:nvPr/>
          </p:nvCxnSpPr>
          <p:spPr>
            <a:xfrm flipH="1">
              <a:off x="7837513" y="10841602"/>
              <a:ext cx="570813" cy="1"/>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FDF2C449-88DF-497F-B5D7-36A05C806B9C}"/>
                </a:ext>
              </a:extLst>
            </p:cNvPr>
            <p:cNvCxnSpPr>
              <a:stCxn id="9" idx="3"/>
              <a:endCxn id="8" idx="1"/>
            </p:cNvCxnSpPr>
            <p:nvPr/>
          </p:nvCxnSpPr>
          <p:spPr>
            <a:xfrm flipV="1">
              <a:off x="10470720" y="9149163"/>
              <a:ext cx="2622992" cy="1692439"/>
            </a:xfrm>
            <a:prstGeom prst="bentConnector3">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7" name="Title 6">
            <a:extLst>
              <a:ext uri="{FF2B5EF4-FFF2-40B4-BE49-F238E27FC236}">
                <a16:creationId xmlns:a16="http://schemas.microsoft.com/office/drawing/2014/main" id="{C10059E2-063D-4C48-A54C-1D9D324ACA8D}"/>
              </a:ext>
            </a:extLst>
          </p:cNvPr>
          <p:cNvSpPr>
            <a:spLocks noGrp="1"/>
          </p:cNvSpPr>
          <p:nvPr>
            <p:ph type="title"/>
          </p:nvPr>
        </p:nvSpPr>
        <p:spPr/>
        <p:txBody>
          <a:bodyPr/>
          <a:lstStyle/>
          <a:p>
            <a:r>
              <a:rPr lang="en-US" dirty="0"/>
              <a:t>dvLED Display Construction</a:t>
            </a:r>
          </a:p>
        </p:txBody>
      </p:sp>
    </p:spTree>
    <p:extLst>
      <p:ext uri="{BB962C8B-B14F-4D97-AF65-F5344CB8AC3E}">
        <p14:creationId xmlns:p14="http://schemas.microsoft.com/office/powerpoint/2010/main" val="1313438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sz="quarter" idx="13"/>
          </p:nvPr>
        </p:nvSpPr>
        <p:spPr/>
        <p:txBody>
          <a:bodyPr>
            <a:normAutofit/>
          </a:bodyPr>
          <a:lstStyle/>
          <a:p>
            <a:pPr eaLnBrk="1" hangingPunct="1"/>
            <a:r>
              <a:rPr lang="en-US" sz="2000" dirty="0"/>
              <a:t>One of the key specifications for an LED display is pixel pitch. This metric defines how “coarse” or “fine” the image will be, and thus how close a viewer can stand to the display before the image appears pixilated. </a:t>
            </a:r>
          </a:p>
          <a:p>
            <a:pPr eaLnBrk="1" hangingPunct="1"/>
            <a:r>
              <a:rPr lang="en-US" sz="2000" dirty="0"/>
              <a:t>Pixel pitch is defined as the distance between two pixels. The distance is measured from the center of one pixel to the center of the next pixel.  </a:t>
            </a:r>
          </a:p>
          <a:p>
            <a:pPr eaLnBrk="1" hangingPunct="1"/>
            <a:r>
              <a:rPr lang="en-US" sz="2000" dirty="0"/>
              <a:t>Pitch determines the amount of empty space between the pixels. </a:t>
            </a:r>
          </a:p>
        </p:txBody>
      </p:sp>
      <p:sp>
        <p:nvSpPr>
          <p:cNvPr id="4" name="Text Placeholder 3">
            <a:extLst>
              <a:ext uri="{FF2B5EF4-FFF2-40B4-BE49-F238E27FC236}">
                <a16:creationId xmlns:a16="http://schemas.microsoft.com/office/drawing/2014/main" id="{518D2444-B14F-405A-9A69-3C0BCC3227F7}"/>
              </a:ext>
            </a:extLst>
          </p:cNvPr>
          <p:cNvSpPr>
            <a:spLocks noGrp="1"/>
          </p:cNvSpPr>
          <p:nvPr>
            <p:ph type="body" sz="quarter" idx="4294967295"/>
          </p:nvPr>
        </p:nvSpPr>
        <p:spPr>
          <a:xfrm>
            <a:off x="0" y="192088"/>
            <a:ext cx="5137150" cy="319087"/>
          </a:xfrm>
        </p:spPr>
        <p:txBody>
          <a:bodyPr/>
          <a:lstStyle/>
          <a:p>
            <a:endParaRPr lang="en-US" dirty="0"/>
          </a:p>
        </p:txBody>
      </p:sp>
      <p:grpSp>
        <p:nvGrpSpPr>
          <p:cNvPr id="2" name="Group 1"/>
          <p:cNvGrpSpPr/>
          <p:nvPr/>
        </p:nvGrpSpPr>
        <p:grpSpPr>
          <a:xfrm>
            <a:off x="2363173" y="3733721"/>
            <a:ext cx="7448408" cy="2441122"/>
            <a:chOff x="1771650" y="2243835"/>
            <a:chExt cx="5587761" cy="1831318"/>
          </a:xfrm>
        </p:grpSpPr>
        <p:sp>
          <p:nvSpPr>
            <p:cNvPr id="10" name="Rounded Rectangle 9"/>
            <p:cNvSpPr/>
            <p:nvPr/>
          </p:nvSpPr>
          <p:spPr bwMode="auto">
            <a:xfrm>
              <a:off x="1771650" y="2985411"/>
              <a:ext cx="372464" cy="386439"/>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w="25400" cap="flat" cmpd="sng" algn="ctr">
              <a:solidFill>
                <a:srgbClr val="00000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1" name="Oval 10"/>
            <p:cNvSpPr/>
            <p:nvPr/>
          </p:nvSpPr>
          <p:spPr bwMode="auto">
            <a:xfrm>
              <a:off x="1803681" y="3038247"/>
              <a:ext cx="141943" cy="141943"/>
            </a:xfrm>
            <a:prstGeom prst="ellipse">
              <a:avLst/>
            </a:prstGeom>
            <a:solidFill>
              <a:srgbClr val="FF0000"/>
            </a:solidFill>
            <a:ln w="25400" cap="flat" cmpd="sng" algn="ctr">
              <a:solidFill>
                <a:srgbClr val="FF000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2" name="Oval 11"/>
            <p:cNvSpPr/>
            <p:nvPr/>
          </p:nvSpPr>
          <p:spPr bwMode="auto">
            <a:xfrm>
              <a:off x="1887871" y="3194622"/>
              <a:ext cx="141943" cy="141943"/>
            </a:xfrm>
            <a:prstGeom prst="ellipse">
              <a:avLst/>
            </a:prstGeom>
            <a:solidFill>
              <a:srgbClr val="00B050"/>
            </a:solidFill>
            <a:ln w="25400" cap="flat" cmpd="sng" algn="ctr">
              <a:solidFill>
                <a:srgbClr val="00B05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3" name="Oval 12"/>
            <p:cNvSpPr/>
            <p:nvPr/>
          </p:nvSpPr>
          <p:spPr bwMode="auto">
            <a:xfrm>
              <a:off x="1976711" y="3038247"/>
              <a:ext cx="141943" cy="141943"/>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4" name="Rounded Rectangle 13"/>
            <p:cNvSpPr/>
            <p:nvPr/>
          </p:nvSpPr>
          <p:spPr bwMode="auto">
            <a:xfrm>
              <a:off x="2559703" y="2985411"/>
              <a:ext cx="372464" cy="386439"/>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w="25400" cap="flat" cmpd="sng" algn="ctr">
              <a:solidFill>
                <a:srgbClr val="00000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5" name="Oval 14"/>
            <p:cNvSpPr/>
            <p:nvPr/>
          </p:nvSpPr>
          <p:spPr bwMode="auto">
            <a:xfrm>
              <a:off x="2591734" y="3038247"/>
              <a:ext cx="141943" cy="141943"/>
            </a:xfrm>
            <a:prstGeom prst="ellipse">
              <a:avLst/>
            </a:prstGeom>
            <a:solidFill>
              <a:srgbClr val="FF0000"/>
            </a:solidFill>
            <a:ln w="25400" cap="flat" cmpd="sng" algn="ctr">
              <a:solidFill>
                <a:srgbClr val="FF000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6" name="Oval 15"/>
            <p:cNvSpPr/>
            <p:nvPr/>
          </p:nvSpPr>
          <p:spPr bwMode="auto">
            <a:xfrm>
              <a:off x="2675925" y="3194622"/>
              <a:ext cx="141943" cy="141943"/>
            </a:xfrm>
            <a:prstGeom prst="ellipse">
              <a:avLst/>
            </a:prstGeom>
            <a:solidFill>
              <a:srgbClr val="00B050"/>
            </a:solidFill>
            <a:ln w="25400" cap="flat" cmpd="sng" algn="ctr">
              <a:solidFill>
                <a:srgbClr val="00B05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7" name="Oval 16"/>
            <p:cNvSpPr/>
            <p:nvPr/>
          </p:nvSpPr>
          <p:spPr bwMode="auto">
            <a:xfrm>
              <a:off x="2764764" y="3038247"/>
              <a:ext cx="141943" cy="141943"/>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cxnSp>
          <p:nvCxnSpPr>
            <p:cNvPr id="3" name="Straight Arrow Connector 2"/>
            <p:cNvCxnSpPr/>
            <p:nvPr/>
          </p:nvCxnSpPr>
          <p:spPr bwMode="auto">
            <a:xfrm>
              <a:off x="1960335" y="2882901"/>
              <a:ext cx="797006" cy="0"/>
            </a:xfrm>
            <a:prstGeom prst="straightConnector1">
              <a:avLst/>
            </a:prstGeom>
            <a:solidFill>
              <a:srgbClr val="BBE0E3"/>
            </a:solidFill>
            <a:ln w="57150" cap="flat" cmpd="sng" algn="ctr">
              <a:solidFill>
                <a:srgbClr val="0070C0"/>
              </a:solidFill>
              <a:prstDash val="solid"/>
              <a:round/>
              <a:headEnd type="triangle" w="med" len="med"/>
              <a:tailEnd type="triangle" w="med" len="med"/>
            </a:ln>
            <a:effectLst/>
          </p:spPr>
        </p:cxnSp>
        <p:sp>
          <p:nvSpPr>
            <p:cNvPr id="20" name="Rectangle 8"/>
            <p:cNvSpPr>
              <a:spLocks noChangeArrowheads="1"/>
            </p:cNvSpPr>
            <p:nvPr/>
          </p:nvSpPr>
          <p:spPr bwMode="auto">
            <a:xfrm>
              <a:off x="1803575" y="2548858"/>
              <a:ext cx="1140833" cy="253982"/>
            </a:xfrm>
            <a:prstGeom prst="rect">
              <a:avLst/>
            </a:prstGeom>
            <a:noFill/>
            <a:ln w="9525">
              <a:noFill/>
              <a:miter lim="800000"/>
              <a:headEnd/>
              <a:tailEnd/>
            </a:ln>
          </p:spPr>
          <p:txBody>
            <a:bodyPr wrap="square" anchor="ctr">
              <a:spAutoFit/>
            </a:bodyPr>
            <a:lstStyle/>
            <a:p>
              <a:pPr algn="ctr"/>
              <a:r>
                <a:rPr lang="en-US" sz="1600" b="1" dirty="0">
                  <a:solidFill>
                    <a:sysClr val="windowText" lastClr="000000"/>
                  </a:solidFill>
                </a:rPr>
                <a:t>Pixel Pitch</a:t>
              </a:r>
            </a:p>
          </p:txBody>
        </p:sp>
        <p:grpSp>
          <p:nvGrpSpPr>
            <p:cNvPr id="9" name="Group 8"/>
            <p:cNvGrpSpPr/>
            <p:nvPr/>
          </p:nvGrpSpPr>
          <p:grpSpPr>
            <a:xfrm>
              <a:off x="3734159" y="2243835"/>
              <a:ext cx="1600200" cy="1831318"/>
              <a:chOff x="3226278" y="2991780"/>
              <a:chExt cx="2133600" cy="2441756"/>
            </a:xfrm>
          </p:grpSpPr>
          <p:sp>
            <p:nvSpPr>
              <p:cNvPr id="7" name="Rounded Rectangle 6"/>
              <p:cNvSpPr/>
              <p:nvPr/>
            </p:nvSpPr>
            <p:spPr bwMode="auto">
              <a:xfrm>
                <a:off x="3226278" y="2991780"/>
                <a:ext cx="2133600" cy="2129438"/>
              </a:xfrm>
              <a:prstGeom prst="roundRect">
                <a:avLst>
                  <a:gd name="adj" fmla="val 8565"/>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w="25400" cap="flat" cmpd="sng" algn="ctr">
                <a:solidFill>
                  <a:srgbClr val="00000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31" name="Oval 30"/>
              <p:cNvSpPr/>
              <p:nvPr/>
            </p:nvSpPr>
            <p:spPr bwMode="auto">
              <a:xfrm>
                <a:off x="3369657" y="3549393"/>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33" name="Oval 32"/>
              <p:cNvSpPr/>
              <p:nvPr/>
            </p:nvSpPr>
            <p:spPr bwMode="auto">
              <a:xfrm>
                <a:off x="3369657" y="3966392"/>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34" name="Oval 33"/>
              <p:cNvSpPr/>
              <p:nvPr/>
            </p:nvSpPr>
            <p:spPr bwMode="auto">
              <a:xfrm>
                <a:off x="3369657" y="4383391"/>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35" name="Oval 34"/>
              <p:cNvSpPr/>
              <p:nvPr/>
            </p:nvSpPr>
            <p:spPr bwMode="auto">
              <a:xfrm>
                <a:off x="3369657" y="4800388"/>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37" name="Oval 36"/>
              <p:cNvSpPr/>
              <p:nvPr/>
            </p:nvSpPr>
            <p:spPr bwMode="auto">
              <a:xfrm>
                <a:off x="3369657" y="3132394"/>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15" name="Oval 114"/>
              <p:cNvSpPr/>
              <p:nvPr/>
            </p:nvSpPr>
            <p:spPr bwMode="auto">
              <a:xfrm>
                <a:off x="3773143" y="3549825"/>
                <a:ext cx="189257" cy="189257"/>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16" name="Oval 115"/>
              <p:cNvSpPr/>
              <p:nvPr/>
            </p:nvSpPr>
            <p:spPr bwMode="auto">
              <a:xfrm>
                <a:off x="3773143" y="3966824"/>
                <a:ext cx="189257" cy="189257"/>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17" name="Oval 116"/>
              <p:cNvSpPr/>
              <p:nvPr/>
            </p:nvSpPr>
            <p:spPr bwMode="auto">
              <a:xfrm>
                <a:off x="3773143" y="4383823"/>
                <a:ext cx="189257" cy="189257"/>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18" name="Oval 117"/>
              <p:cNvSpPr/>
              <p:nvPr/>
            </p:nvSpPr>
            <p:spPr bwMode="auto">
              <a:xfrm>
                <a:off x="3773143" y="4800820"/>
                <a:ext cx="189257" cy="189257"/>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19" name="Oval 118"/>
              <p:cNvSpPr/>
              <p:nvPr/>
            </p:nvSpPr>
            <p:spPr bwMode="auto">
              <a:xfrm>
                <a:off x="3773143" y="3132826"/>
                <a:ext cx="189257" cy="189257"/>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20" name="Oval 119"/>
              <p:cNvSpPr/>
              <p:nvPr/>
            </p:nvSpPr>
            <p:spPr bwMode="auto">
              <a:xfrm>
                <a:off x="4207857" y="3558451"/>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21" name="Oval 120"/>
              <p:cNvSpPr/>
              <p:nvPr/>
            </p:nvSpPr>
            <p:spPr bwMode="auto">
              <a:xfrm>
                <a:off x="4207857" y="3975450"/>
                <a:ext cx="189257" cy="189257"/>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22" name="Oval 121"/>
              <p:cNvSpPr/>
              <p:nvPr/>
            </p:nvSpPr>
            <p:spPr bwMode="auto">
              <a:xfrm>
                <a:off x="4207857" y="4392449"/>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23" name="Oval 122"/>
              <p:cNvSpPr/>
              <p:nvPr/>
            </p:nvSpPr>
            <p:spPr bwMode="auto">
              <a:xfrm>
                <a:off x="4207857" y="4809446"/>
                <a:ext cx="189257" cy="189257"/>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24" name="Oval 123"/>
              <p:cNvSpPr/>
              <p:nvPr/>
            </p:nvSpPr>
            <p:spPr bwMode="auto">
              <a:xfrm>
                <a:off x="4207857" y="3141452"/>
                <a:ext cx="189257" cy="189257"/>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25" name="Oval 124"/>
              <p:cNvSpPr/>
              <p:nvPr/>
            </p:nvSpPr>
            <p:spPr bwMode="auto">
              <a:xfrm>
                <a:off x="4611343" y="3558883"/>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26" name="Oval 125"/>
              <p:cNvSpPr/>
              <p:nvPr/>
            </p:nvSpPr>
            <p:spPr bwMode="auto">
              <a:xfrm>
                <a:off x="4611343" y="3975882"/>
                <a:ext cx="189257" cy="189257"/>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27" name="Oval 126"/>
              <p:cNvSpPr/>
              <p:nvPr/>
            </p:nvSpPr>
            <p:spPr bwMode="auto">
              <a:xfrm>
                <a:off x="4611343" y="4392881"/>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28" name="Oval 127"/>
              <p:cNvSpPr/>
              <p:nvPr/>
            </p:nvSpPr>
            <p:spPr bwMode="auto">
              <a:xfrm>
                <a:off x="4611343" y="4809878"/>
                <a:ext cx="189257" cy="189257"/>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29" name="Oval 128"/>
              <p:cNvSpPr/>
              <p:nvPr/>
            </p:nvSpPr>
            <p:spPr bwMode="auto">
              <a:xfrm>
                <a:off x="4611343" y="3141884"/>
                <a:ext cx="189257" cy="189257"/>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30" name="Oval 129"/>
              <p:cNvSpPr/>
              <p:nvPr/>
            </p:nvSpPr>
            <p:spPr bwMode="auto">
              <a:xfrm>
                <a:off x="5042665" y="3567077"/>
                <a:ext cx="189257" cy="189257"/>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31" name="Oval 130"/>
              <p:cNvSpPr/>
              <p:nvPr/>
            </p:nvSpPr>
            <p:spPr bwMode="auto">
              <a:xfrm>
                <a:off x="5042665" y="3984076"/>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32" name="Oval 131"/>
              <p:cNvSpPr/>
              <p:nvPr/>
            </p:nvSpPr>
            <p:spPr bwMode="auto">
              <a:xfrm>
                <a:off x="5042665" y="4401075"/>
                <a:ext cx="189257" cy="189257"/>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33" name="Oval 132"/>
              <p:cNvSpPr/>
              <p:nvPr/>
            </p:nvSpPr>
            <p:spPr bwMode="auto">
              <a:xfrm>
                <a:off x="5042665" y="4818072"/>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34" name="Oval 133"/>
              <p:cNvSpPr/>
              <p:nvPr/>
            </p:nvSpPr>
            <p:spPr bwMode="auto">
              <a:xfrm>
                <a:off x="5042665" y="3150078"/>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35" name="Rectangle 8"/>
              <p:cNvSpPr>
                <a:spLocks noChangeArrowheads="1"/>
              </p:cNvSpPr>
              <p:nvPr/>
            </p:nvSpPr>
            <p:spPr bwMode="auto">
              <a:xfrm>
                <a:off x="3361838" y="5125679"/>
                <a:ext cx="1840544" cy="307857"/>
              </a:xfrm>
              <a:prstGeom prst="rect">
                <a:avLst/>
              </a:prstGeom>
              <a:noFill/>
              <a:ln w="9525">
                <a:noFill/>
                <a:miter lim="800000"/>
                <a:headEnd/>
                <a:tailEnd/>
              </a:ln>
            </p:spPr>
            <p:txBody>
              <a:bodyPr wrap="square" anchor="ctr">
                <a:spAutoFit/>
              </a:bodyPr>
              <a:lstStyle/>
              <a:p>
                <a:r>
                  <a:rPr lang="en-US" sz="1400" b="1" dirty="0">
                    <a:solidFill>
                      <a:sysClr val="windowText" lastClr="000000"/>
                    </a:solidFill>
                  </a:rPr>
                  <a:t>Coarse Pixel Pitch</a:t>
                </a:r>
              </a:p>
            </p:txBody>
          </p:sp>
        </p:grpSp>
        <p:grpSp>
          <p:nvGrpSpPr>
            <p:cNvPr id="8" name="Group 7"/>
            <p:cNvGrpSpPr/>
            <p:nvPr/>
          </p:nvGrpSpPr>
          <p:grpSpPr>
            <a:xfrm>
              <a:off x="5759211" y="2248258"/>
              <a:ext cx="1600200" cy="1823773"/>
              <a:chOff x="5926348" y="2997678"/>
              <a:chExt cx="2133600" cy="2431697"/>
            </a:xfrm>
          </p:grpSpPr>
          <p:sp>
            <p:nvSpPr>
              <p:cNvPr id="140" name="Rounded Rectangle 139"/>
              <p:cNvSpPr/>
              <p:nvPr/>
            </p:nvSpPr>
            <p:spPr bwMode="auto">
              <a:xfrm>
                <a:off x="5926348" y="2997678"/>
                <a:ext cx="2133600" cy="2129438"/>
              </a:xfrm>
              <a:prstGeom prst="roundRect">
                <a:avLst>
                  <a:gd name="adj" fmla="val 8565"/>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w="25400" cap="flat" cmpd="sng" algn="ctr">
                <a:solidFill>
                  <a:srgbClr val="00000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21" name="Oval 20"/>
              <p:cNvSpPr/>
              <p:nvPr/>
            </p:nvSpPr>
            <p:spPr bwMode="auto">
              <a:xfrm>
                <a:off x="6096000" y="3377510"/>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23" name="Oval 22"/>
              <p:cNvSpPr/>
              <p:nvPr/>
            </p:nvSpPr>
            <p:spPr bwMode="auto">
              <a:xfrm>
                <a:off x="6096000" y="3615795"/>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24" name="Oval 23"/>
              <p:cNvSpPr/>
              <p:nvPr/>
            </p:nvSpPr>
            <p:spPr bwMode="auto">
              <a:xfrm>
                <a:off x="6096000" y="3854080"/>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25" name="Oval 24"/>
              <p:cNvSpPr/>
              <p:nvPr/>
            </p:nvSpPr>
            <p:spPr bwMode="auto">
              <a:xfrm>
                <a:off x="6096000" y="4092365"/>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26" name="Oval 25"/>
              <p:cNvSpPr/>
              <p:nvPr/>
            </p:nvSpPr>
            <p:spPr bwMode="auto">
              <a:xfrm>
                <a:off x="6096000" y="4330650"/>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27" name="Oval 26"/>
              <p:cNvSpPr/>
              <p:nvPr/>
            </p:nvSpPr>
            <p:spPr bwMode="auto">
              <a:xfrm>
                <a:off x="6096000" y="4568935"/>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28" name="Oval 27"/>
              <p:cNvSpPr/>
              <p:nvPr/>
            </p:nvSpPr>
            <p:spPr bwMode="auto">
              <a:xfrm>
                <a:off x="6096000" y="4807220"/>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29" name="Oval 28"/>
              <p:cNvSpPr/>
              <p:nvPr/>
            </p:nvSpPr>
            <p:spPr bwMode="auto">
              <a:xfrm>
                <a:off x="6096000" y="3139225"/>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38" name="Oval 37"/>
              <p:cNvSpPr/>
              <p:nvPr/>
            </p:nvSpPr>
            <p:spPr bwMode="auto">
              <a:xfrm>
                <a:off x="6324600" y="3375615"/>
                <a:ext cx="189257" cy="189257"/>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39" name="Oval 38"/>
              <p:cNvSpPr/>
              <p:nvPr/>
            </p:nvSpPr>
            <p:spPr bwMode="auto">
              <a:xfrm>
                <a:off x="6324600" y="3613900"/>
                <a:ext cx="189257" cy="189257"/>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40" name="Oval 39"/>
              <p:cNvSpPr/>
              <p:nvPr/>
            </p:nvSpPr>
            <p:spPr bwMode="auto">
              <a:xfrm>
                <a:off x="6324600" y="3852185"/>
                <a:ext cx="189257" cy="189257"/>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41" name="Oval 40"/>
              <p:cNvSpPr/>
              <p:nvPr/>
            </p:nvSpPr>
            <p:spPr bwMode="auto">
              <a:xfrm>
                <a:off x="6324600" y="4090470"/>
                <a:ext cx="189257" cy="189257"/>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42" name="Oval 41"/>
              <p:cNvSpPr/>
              <p:nvPr/>
            </p:nvSpPr>
            <p:spPr bwMode="auto">
              <a:xfrm>
                <a:off x="6324600" y="4328755"/>
                <a:ext cx="189257" cy="189257"/>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43" name="Oval 42"/>
              <p:cNvSpPr/>
              <p:nvPr/>
            </p:nvSpPr>
            <p:spPr bwMode="auto">
              <a:xfrm>
                <a:off x="6324600" y="4567040"/>
                <a:ext cx="189257" cy="189257"/>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44" name="Oval 43"/>
              <p:cNvSpPr/>
              <p:nvPr/>
            </p:nvSpPr>
            <p:spPr bwMode="auto">
              <a:xfrm>
                <a:off x="6324600" y="4805325"/>
                <a:ext cx="189257" cy="189257"/>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45" name="Oval 44"/>
              <p:cNvSpPr/>
              <p:nvPr/>
            </p:nvSpPr>
            <p:spPr bwMode="auto">
              <a:xfrm>
                <a:off x="6324600" y="3137330"/>
                <a:ext cx="189257" cy="189257"/>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46" name="Oval 45"/>
              <p:cNvSpPr/>
              <p:nvPr/>
            </p:nvSpPr>
            <p:spPr bwMode="auto">
              <a:xfrm>
                <a:off x="6556115" y="3854080"/>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47" name="Oval 46"/>
              <p:cNvSpPr/>
              <p:nvPr/>
            </p:nvSpPr>
            <p:spPr bwMode="auto">
              <a:xfrm>
                <a:off x="6556115" y="3615795"/>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48" name="Oval 47"/>
              <p:cNvSpPr/>
              <p:nvPr/>
            </p:nvSpPr>
            <p:spPr bwMode="auto">
              <a:xfrm>
                <a:off x="6784715" y="3852185"/>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49" name="Oval 48"/>
              <p:cNvSpPr/>
              <p:nvPr/>
            </p:nvSpPr>
            <p:spPr bwMode="auto">
              <a:xfrm>
                <a:off x="6784715" y="3613900"/>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50" name="Oval 49"/>
              <p:cNvSpPr/>
              <p:nvPr/>
            </p:nvSpPr>
            <p:spPr bwMode="auto">
              <a:xfrm>
                <a:off x="7002943" y="4328755"/>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51" name="Oval 50"/>
              <p:cNvSpPr/>
              <p:nvPr/>
            </p:nvSpPr>
            <p:spPr bwMode="auto">
              <a:xfrm>
                <a:off x="7002943" y="4090470"/>
                <a:ext cx="189257" cy="189257"/>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52" name="Oval 51"/>
              <p:cNvSpPr/>
              <p:nvPr/>
            </p:nvSpPr>
            <p:spPr bwMode="auto">
              <a:xfrm>
                <a:off x="7231543" y="4326860"/>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53" name="Oval 52"/>
              <p:cNvSpPr/>
              <p:nvPr/>
            </p:nvSpPr>
            <p:spPr bwMode="auto">
              <a:xfrm>
                <a:off x="7231543" y="4088575"/>
                <a:ext cx="189257" cy="189257"/>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54" name="Oval 53"/>
              <p:cNvSpPr/>
              <p:nvPr/>
            </p:nvSpPr>
            <p:spPr bwMode="auto">
              <a:xfrm>
                <a:off x="7480162" y="3375227"/>
                <a:ext cx="189257" cy="189257"/>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55" name="Oval 54"/>
              <p:cNvSpPr/>
              <p:nvPr/>
            </p:nvSpPr>
            <p:spPr bwMode="auto">
              <a:xfrm>
                <a:off x="7480162" y="3613512"/>
                <a:ext cx="189257" cy="189257"/>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56" name="Oval 55"/>
              <p:cNvSpPr/>
              <p:nvPr/>
            </p:nvSpPr>
            <p:spPr bwMode="auto">
              <a:xfrm>
                <a:off x="7480162" y="3851797"/>
                <a:ext cx="189257" cy="189257"/>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57" name="Oval 56"/>
              <p:cNvSpPr/>
              <p:nvPr/>
            </p:nvSpPr>
            <p:spPr bwMode="auto">
              <a:xfrm>
                <a:off x="7480162" y="4090082"/>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58" name="Oval 57"/>
              <p:cNvSpPr/>
              <p:nvPr/>
            </p:nvSpPr>
            <p:spPr bwMode="auto">
              <a:xfrm>
                <a:off x="7480162" y="4328367"/>
                <a:ext cx="189257" cy="189257"/>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59" name="Oval 58"/>
              <p:cNvSpPr/>
              <p:nvPr/>
            </p:nvSpPr>
            <p:spPr bwMode="auto">
              <a:xfrm>
                <a:off x="7480162" y="4566652"/>
                <a:ext cx="189257" cy="189257"/>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60" name="Oval 59"/>
              <p:cNvSpPr/>
              <p:nvPr/>
            </p:nvSpPr>
            <p:spPr bwMode="auto">
              <a:xfrm>
                <a:off x="7480162" y="4804937"/>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61" name="Oval 60"/>
              <p:cNvSpPr/>
              <p:nvPr/>
            </p:nvSpPr>
            <p:spPr bwMode="auto">
              <a:xfrm>
                <a:off x="7480162" y="3136942"/>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62" name="Oval 61"/>
              <p:cNvSpPr/>
              <p:nvPr/>
            </p:nvSpPr>
            <p:spPr bwMode="auto">
              <a:xfrm>
                <a:off x="7708762" y="3373332"/>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63" name="Oval 62"/>
              <p:cNvSpPr/>
              <p:nvPr/>
            </p:nvSpPr>
            <p:spPr bwMode="auto">
              <a:xfrm>
                <a:off x="7708762" y="3611617"/>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64" name="Oval 63"/>
              <p:cNvSpPr/>
              <p:nvPr/>
            </p:nvSpPr>
            <p:spPr bwMode="auto">
              <a:xfrm>
                <a:off x="7708762" y="3849902"/>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65" name="Oval 64"/>
              <p:cNvSpPr/>
              <p:nvPr/>
            </p:nvSpPr>
            <p:spPr bwMode="auto">
              <a:xfrm>
                <a:off x="7708762" y="4088187"/>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66" name="Oval 65"/>
              <p:cNvSpPr/>
              <p:nvPr/>
            </p:nvSpPr>
            <p:spPr bwMode="auto">
              <a:xfrm>
                <a:off x="7708762" y="4326472"/>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67" name="Oval 66"/>
              <p:cNvSpPr/>
              <p:nvPr/>
            </p:nvSpPr>
            <p:spPr bwMode="auto">
              <a:xfrm>
                <a:off x="7708762" y="4564757"/>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68" name="Oval 67"/>
              <p:cNvSpPr/>
              <p:nvPr/>
            </p:nvSpPr>
            <p:spPr bwMode="auto">
              <a:xfrm>
                <a:off x="7708762" y="4803042"/>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69" name="Oval 68"/>
              <p:cNvSpPr/>
              <p:nvPr/>
            </p:nvSpPr>
            <p:spPr bwMode="auto">
              <a:xfrm>
                <a:off x="7708762" y="3135047"/>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86" name="Oval 85"/>
              <p:cNvSpPr/>
              <p:nvPr/>
            </p:nvSpPr>
            <p:spPr bwMode="auto">
              <a:xfrm>
                <a:off x="6549413" y="4090385"/>
                <a:ext cx="189257" cy="189257"/>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87" name="Oval 86"/>
              <p:cNvSpPr/>
              <p:nvPr/>
            </p:nvSpPr>
            <p:spPr bwMode="auto">
              <a:xfrm>
                <a:off x="6549413" y="4328670"/>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88" name="Oval 87"/>
              <p:cNvSpPr/>
              <p:nvPr/>
            </p:nvSpPr>
            <p:spPr bwMode="auto">
              <a:xfrm>
                <a:off x="6549413" y="4566955"/>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89" name="Oval 88"/>
              <p:cNvSpPr/>
              <p:nvPr/>
            </p:nvSpPr>
            <p:spPr bwMode="auto">
              <a:xfrm>
                <a:off x="6549413" y="4805240"/>
                <a:ext cx="189257" cy="189257"/>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90" name="Oval 89"/>
              <p:cNvSpPr/>
              <p:nvPr/>
            </p:nvSpPr>
            <p:spPr bwMode="auto">
              <a:xfrm>
                <a:off x="6778013" y="4088490"/>
                <a:ext cx="189257" cy="189257"/>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91" name="Oval 90"/>
              <p:cNvSpPr/>
              <p:nvPr/>
            </p:nvSpPr>
            <p:spPr bwMode="auto">
              <a:xfrm>
                <a:off x="6778013" y="4326775"/>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92" name="Oval 91"/>
              <p:cNvSpPr/>
              <p:nvPr/>
            </p:nvSpPr>
            <p:spPr bwMode="auto">
              <a:xfrm>
                <a:off x="6778013" y="4565060"/>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93" name="Oval 92"/>
              <p:cNvSpPr/>
              <p:nvPr/>
            </p:nvSpPr>
            <p:spPr bwMode="auto">
              <a:xfrm>
                <a:off x="6778013" y="4803345"/>
                <a:ext cx="189257" cy="189257"/>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94" name="Oval 93"/>
              <p:cNvSpPr/>
              <p:nvPr/>
            </p:nvSpPr>
            <p:spPr bwMode="auto">
              <a:xfrm>
                <a:off x="7016673" y="3134289"/>
                <a:ext cx="189257" cy="189257"/>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95" name="Oval 94"/>
              <p:cNvSpPr/>
              <p:nvPr/>
            </p:nvSpPr>
            <p:spPr bwMode="auto">
              <a:xfrm>
                <a:off x="7016673" y="3372574"/>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96" name="Oval 95"/>
              <p:cNvSpPr/>
              <p:nvPr/>
            </p:nvSpPr>
            <p:spPr bwMode="auto">
              <a:xfrm>
                <a:off x="7016673" y="3610859"/>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97" name="Oval 96"/>
              <p:cNvSpPr/>
              <p:nvPr/>
            </p:nvSpPr>
            <p:spPr bwMode="auto">
              <a:xfrm>
                <a:off x="7016673" y="3849144"/>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98" name="Oval 97"/>
              <p:cNvSpPr/>
              <p:nvPr/>
            </p:nvSpPr>
            <p:spPr bwMode="auto">
              <a:xfrm>
                <a:off x="7245273" y="3132394"/>
                <a:ext cx="189257" cy="189257"/>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99" name="Oval 98"/>
              <p:cNvSpPr/>
              <p:nvPr/>
            </p:nvSpPr>
            <p:spPr bwMode="auto">
              <a:xfrm>
                <a:off x="7245273" y="3370679"/>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00" name="Oval 99"/>
              <p:cNvSpPr/>
              <p:nvPr/>
            </p:nvSpPr>
            <p:spPr bwMode="auto">
              <a:xfrm>
                <a:off x="7245273" y="3608964"/>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01" name="Oval 100"/>
              <p:cNvSpPr/>
              <p:nvPr/>
            </p:nvSpPr>
            <p:spPr bwMode="auto">
              <a:xfrm>
                <a:off x="7245273" y="3847249"/>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04" name="Oval 103"/>
              <p:cNvSpPr/>
              <p:nvPr/>
            </p:nvSpPr>
            <p:spPr bwMode="auto">
              <a:xfrm>
                <a:off x="6551538" y="3138837"/>
                <a:ext cx="189257" cy="189257"/>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05" name="Oval 104"/>
              <p:cNvSpPr/>
              <p:nvPr/>
            </p:nvSpPr>
            <p:spPr bwMode="auto">
              <a:xfrm>
                <a:off x="6551538" y="3377122"/>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08" name="Oval 107"/>
              <p:cNvSpPr/>
              <p:nvPr/>
            </p:nvSpPr>
            <p:spPr bwMode="auto">
              <a:xfrm>
                <a:off x="6780138" y="3136942"/>
                <a:ext cx="189257" cy="189257"/>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09" name="Oval 108"/>
              <p:cNvSpPr/>
              <p:nvPr/>
            </p:nvSpPr>
            <p:spPr bwMode="auto">
              <a:xfrm>
                <a:off x="6780138" y="3375227"/>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10" name="Oval 109"/>
              <p:cNvSpPr/>
              <p:nvPr/>
            </p:nvSpPr>
            <p:spPr bwMode="auto">
              <a:xfrm>
                <a:off x="7008360" y="4556026"/>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11" name="Oval 110"/>
              <p:cNvSpPr/>
              <p:nvPr/>
            </p:nvSpPr>
            <p:spPr bwMode="auto">
              <a:xfrm>
                <a:off x="7008360" y="4794311"/>
                <a:ext cx="189257" cy="189257"/>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12" name="Oval 111"/>
              <p:cNvSpPr/>
              <p:nvPr/>
            </p:nvSpPr>
            <p:spPr bwMode="auto">
              <a:xfrm>
                <a:off x="7236960" y="4554131"/>
                <a:ext cx="189257" cy="189257"/>
              </a:xfrm>
              <a:prstGeom prst="ellipse">
                <a:avLst/>
              </a:prstGeom>
              <a:solidFill>
                <a:schemeClr val="tx1"/>
              </a:solidFill>
              <a:ln w="25400" cap="flat" cmpd="sng" algn="ctr">
                <a:solidFill>
                  <a:schemeClr val="tx1"/>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13" name="Oval 112"/>
              <p:cNvSpPr/>
              <p:nvPr/>
            </p:nvSpPr>
            <p:spPr bwMode="auto">
              <a:xfrm>
                <a:off x="7236960" y="4792416"/>
                <a:ext cx="189257" cy="189257"/>
              </a:xfrm>
              <a:prstGeom prst="ellipse">
                <a:avLst/>
              </a:prstGeom>
              <a:solidFill>
                <a:srgbClr val="0070C0"/>
              </a:solidFill>
              <a:ln w="25400" cap="flat" cmpd="sng" algn="ctr">
                <a:solidFill>
                  <a:srgbClr val="0070C0"/>
                </a:solidFill>
                <a:prstDash val="solid"/>
                <a:round/>
                <a:headEnd type="none" w="med" len="med"/>
                <a:tailEnd type="none" w="med" len="med"/>
              </a:ln>
              <a:effectLst/>
              <a:scene3d>
                <a:camera prst="orthographicFront"/>
                <a:lightRig rig="threePt" dir="t"/>
              </a:scene3d>
              <a:sp3d prstMaterial="powder">
                <a:bevelT/>
              </a:sp3d>
            </p:spPr>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4199">
                  <a:solidFill>
                    <a:srgbClr val="000000"/>
                  </a:solidFill>
                  <a:latin typeface="Gill Sans" charset="0"/>
                  <a:ea typeface="ヒラギノ角ゴ ProN W3" charset="0"/>
                  <a:cs typeface="ヒラギノ角ゴ ProN W3" charset="0"/>
                  <a:sym typeface="Gill Sans" charset="0"/>
                </a:endParaRPr>
              </a:p>
            </p:txBody>
          </p:sp>
          <p:sp>
            <p:nvSpPr>
              <p:cNvPr id="136" name="Rectangle 8"/>
              <p:cNvSpPr>
                <a:spLocks noChangeArrowheads="1"/>
              </p:cNvSpPr>
              <p:nvPr/>
            </p:nvSpPr>
            <p:spPr bwMode="auto">
              <a:xfrm>
                <a:off x="6180971" y="5121518"/>
                <a:ext cx="1673221" cy="307857"/>
              </a:xfrm>
              <a:prstGeom prst="rect">
                <a:avLst/>
              </a:prstGeom>
              <a:noFill/>
              <a:ln w="9525">
                <a:noFill/>
                <a:miter lim="800000"/>
                <a:headEnd/>
                <a:tailEnd/>
              </a:ln>
            </p:spPr>
            <p:txBody>
              <a:bodyPr wrap="square" anchor="ctr">
                <a:spAutoFit/>
              </a:bodyPr>
              <a:lstStyle/>
              <a:p>
                <a:r>
                  <a:rPr lang="en-US" sz="1400" b="1" dirty="0">
                    <a:solidFill>
                      <a:sysClr val="windowText" lastClr="000000"/>
                    </a:solidFill>
                  </a:rPr>
                  <a:t>Fine Pixel Pitch</a:t>
                </a:r>
              </a:p>
            </p:txBody>
          </p:sp>
        </p:grpSp>
      </p:grpSp>
      <p:sp>
        <p:nvSpPr>
          <p:cNvPr id="6" name="Title 5">
            <a:extLst>
              <a:ext uri="{FF2B5EF4-FFF2-40B4-BE49-F238E27FC236}">
                <a16:creationId xmlns:a16="http://schemas.microsoft.com/office/drawing/2014/main" id="{FB35AA73-80EB-4759-AA4B-7D00FEE73A66}"/>
              </a:ext>
            </a:extLst>
          </p:cNvPr>
          <p:cNvSpPr>
            <a:spLocks noGrp="1"/>
          </p:cNvSpPr>
          <p:nvPr>
            <p:ph type="title"/>
          </p:nvPr>
        </p:nvSpPr>
        <p:spPr/>
        <p:txBody>
          <a:bodyPr/>
          <a:lstStyle/>
          <a:p>
            <a:r>
              <a:rPr lang="en-US" dirty="0"/>
              <a:t>dvLED Display Pixel Pitch</a:t>
            </a:r>
          </a:p>
        </p:txBody>
      </p:sp>
    </p:spTree>
    <p:extLst>
      <p:ext uri="{BB962C8B-B14F-4D97-AF65-F5344CB8AC3E}">
        <p14:creationId xmlns:p14="http://schemas.microsoft.com/office/powerpoint/2010/main" val="1177841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sz="2000" dirty="0"/>
              <a:t>LED displays, like traditional flat panels and projectors, have a resolution. This resolution is dependent on the matrix area, or size of the display.</a:t>
            </a:r>
          </a:p>
          <a:p>
            <a:r>
              <a:rPr lang="en-US" sz="2000" dirty="0"/>
              <a:t>The resolution of an LED display is the number of pixels in it, generally described in terms of width times height, like any other display.</a:t>
            </a:r>
          </a:p>
          <a:p>
            <a:r>
              <a:rPr lang="en-US" sz="2000" dirty="0"/>
              <a:t>Because of the relatively fixed size of a pixel, larger displays will have a higher resolution they can display. However, this is also dependent on pixel pitch. </a:t>
            </a:r>
          </a:p>
          <a:p>
            <a:r>
              <a:rPr lang="en-US" sz="2000" dirty="0"/>
              <a:t>A display with a smaller pixel pitch will have a higher resolution than a same sized one with a larger pixel pitch, because you can fit more of the pixels into the same physical space. </a:t>
            </a:r>
          </a:p>
        </p:txBody>
      </p:sp>
      <p:sp>
        <p:nvSpPr>
          <p:cNvPr id="6" name="Text Placeholder 5">
            <a:extLst>
              <a:ext uri="{FF2B5EF4-FFF2-40B4-BE49-F238E27FC236}">
                <a16:creationId xmlns:a16="http://schemas.microsoft.com/office/drawing/2014/main" id="{E6123F8E-58E1-4D95-8622-779E76568ECC}"/>
              </a:ext>
            </a:extLst>
          </p:cNvPr>
          <p:cNvSpPr>
            <a:spLocks noGrp="1"/>
          </p:cNvSpPr>
          <p:nvPr>
            <p:ph type="body" sz="quarter" idx="4294967295"/>
          </p:nvPr>
        </p:nvSpPr>
        <p:spPr>
          <a:xfrm>
            <a:off x="0" y="192088"/>
            <a:ext cx="5137150" cy="319087"/>
          </a:xfrm>
        </p:spPr>
        <p:txBody>
          <a:bodyPr/>
          <a:lstStyle/>
          <a:p>
            <a:endParaRPr lang="en-US" dirty="0"/>
          </a:p>
        </p:txBody>
      </p:sp>
      <p:grpSp>
        <p:nvGrpSpPr>
          <p:cNvPr id="14" name="Group 13"/>
          <p:cNvGrpSpPr/>
          <p:nvPr/>
        </p:nvGrpSpPr>
        <p:grpSpPr>
          <a:xfrm>
            <a:off x="2973253" y="4376746"/>
            <a:ext cx="6246284" cy="1790301"/>
            <a:chOff x="1999237" y="4038600"/>
            <a:chExt cx="5163563" cy="1732992"/>
          </a:xfrm>
        </p:grpSpPr>
        <p:sp>
          <p:nvSpPr>
            <p:cNvPr id="4" name="Rounded Rectangle 3"/>
            <p:cNvSpPr/>
            <p:nvPr/>
          </p:nvSpPr>
          <p:spPr bwMode="auto">
            <a:xfrm>
              <a:off x="1999237" y="4038600"/>
              <a:ext cx="2438400" cy="1728097"/>
            </a:xfrm>
            <a:prstGeom prst="roundRect">
              <a:avLst>
                <a:gd name="adj" fmla="val 8181"/>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1600">
                <a:solidFill>
                  <a:sysClr val="windowText" lastClr="000000"/>
                </a:solidFill>
                <a:latin typeface="+mj-lt"/>
                <a:ea typeface="ヒラギノ角ゴ ProN W3" charset="0"/>
                <a:cs typeface="ヒラギノ角ゴ ProN W3" charset="0"/>
                <a:sym typeface="Gill Sans" charset="0"/>
              </a:endParaRPr>
            </a:p>
          </p:txBody>
        </p:sp>
        <p:sp>
          <p:nvSpPr>
            <p:cNvPr id="5" name="Rectangle 4"/>
            <p:cNvSpPr/>
            <p:nvPr/>
          </p:nvSpPr>
          <p:spPr bwMode="auto">
            <a:xfrm>
              <a:off x="2084063" y="4139672"/>
              <a:ext cx="2277374" cy="1525006"/>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1600">
                <a:solidFill>
                  <a:sysClr val="windowText" lastClr="000000"/>
                </a:solidFill>
                <a:latin typeface="+mj-lt"/>
                <a:ea typeface="ヒラギノ角ゴ ProN W3" charset="0"/>
                <a:cs typeface="ヒラギノ角ゴ ProN W3" charset="0"/>
                <a:sym typeface="Gill Sans" charset="0"/>
              </a:endParaRPr>
            </a:p>
          </p:txBody>
        </p:sp>
        <p:cxnSp>
          <p:nvCxnSpPr>
            <p:cNvPr id="8" name="Straight Arrow Connector 7"/>
            <p:cNvCxnSpPr/>
            <p:nvPr/>
          </p:nvCxnSpPr>
          <p:spPr bwMode="auto">
            <a:xfrm>
              <a:off x="2084063" y="5334000"/>
              <a:ext cx="2246408" cy="0"/>
            </a:xfrm>
            <a:prstGeom prst="straightConnector1">
              <a:avLst/>
            </a:prstGeom>
            <a:solidFill>
              <a:srgbClr val="BBE0E3"/>
            </a:solidFill>
            <a:ln w="57150" cap="flat" cmpd="sng" algn="ctr">
              <a:solidFill>
                <a:srgbClr val="0070C0"/>
              </a:solidFill>
              <a:prstDash val="solid"/>
              <a:round/>
              <a:headEnd type="triangle" w="med" len="med"/>
              <a:tailEnd type="triangle" w="med" len="med"/>
            </a:ln>
            <a:effectLst/>
          </p:spPr>
        </p:cxnSp>
        <p:sp>
          <p:nvSpPr>
            <p:cNvPr id="9" name="Rectangle 8"/>
            <p:cNvSpPr>
              <a:spLocks noChangeArrowheads="1"/>
            </p:cNvSpPr>
            <p:nvPr/>
          </p:nvSpPr>
          <p:spPr bwMode="auto">
            <a:xfrm>
              <a:off x="2106237" y="4124018"/>
              <a:ext cx="1705921" cy="327717"/>
            </a:xfrm>
            <a:prstGeom prst="rect">
              <a:avLst/>
            </a:prstGeom>
            <a:noFill/>
            <a:ln w="9525">
              <a:noFill/>
              <a:miter lim="800000"/>
              <a:headEnd/>
              <a:tailEnd/>
            </a:ln>
          </p:spPr>
          <p:txBody>
            <a:bodyPr wrap="square" anchor="ctr">
              <a:spAutoFit/>
            </a:bodyPr>
            <a:lstStyle/>
            <a:p>
              <a:r>
                <a:rPr lang="en-US" sz="1600" b="1" dirty="0">
                  <a:solidFill>
                    <a:sysClr val="windowText" lastClr="000000"/>
                  </a:solidFill>
                  <a:latin typeface="+mj-lt"/>
                </a:rPr>
                <a:t>20MM Pixel Pitch</a:t>
              </a:r>
            </a:p>
          </p:txBody>
        </p:sp>
        <p:cxnSp>
          <p:nvCxnSpPr>
            <p:cNvPr id="12" name="Straight Arrow Connector 11"/>
            <p:cNvCxnSpPr/>
            <p:nvPr/>
          </p:nvCxnSpPr>
          <p:spPr bwMode="auto">
            <a:xfrm>
              <a:off x="3980437" y="4139672"/>
              <a:ext cx="0" cy="1525006"/>
            </a:xfrm>
            <a:prstGeom prst="straightConnector1">
              <a:avLst/>
            </a:prstGeom>
            <a:solidFill>
              <a:srgbClr val="BBE0E3"/>
            </a:solidFill>
            <a:ln w="57150" cap="flat" cmpd="sng" algn="ctr">
              <a:solidFill>
                <a:srgbClr val="0070C0"/>
              </a:solidFill>
              <a:prstDash val="solid"/>
              <a:round/>
              <a:headEnd type="triangle"/>
              <a:tailEnd type="triangle"/>
            </a:ln>
            <a:effectLst/>
          </p:spPr>
        </p:cxnSp>
        <p:sp>
          <p:nvSpPr>
            <p:cNvPr id="16" name="Rounded Rectangle 15"/>
            <p:cNvSpPr/>
            <p:nvPr/>
          </p:nvSpPr>
          <p:spPr bwMode="auto">
            <a:xfrm>
              <a:off x="4724400" y="4043495"/>
              <a:ext cx="2438400" cy="1728097"/>
            </a:xfrm>
            <a:prstGeom prst="roundRect">
              <a:avLst>
                <a:gd name="adj" fmla="val 8181"/>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1600">
                <a:solidFill>
                  <a:sysClr val="windowText" lastClr="000000"/>
                </a:solidFill>
                <a:latin typeface="+mj-lt"/>
                <a:ea typeface="ヒラギノ角ゴ ProN W3" charset="0"/>
                <a:cs typeface="ヒラギノ角ゴ ProN W3" charset="0"/>
                <a:sym typeface="Gill Sans" charset="0"/>
              </a:endParaRPr>
            </a:p>
          </p:txBody>
        </p:sp>
        <p:sp>
          <p:nvSpPr>
            <p:cNvPr id="17" name="Rectangle 16"/>
            <p:cNvSpPr/>
            <p:nvPr/>
          </p:nvSpPr>
          <p:spPr bwMode="auto">
            <a:xfrm>
              <a:off x="4809226" y="4144567"/>
              <a:ext cx="2277374" cy="1525006"/>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16" tIns="45708" rIns="91416" bIns="45708" numCol="1" rtlCol="0" anchor="t" anchorCtr="0" compatLnSpc="1">
              <a:prstTxWarp prst="textNoShape">
                <a:avLst/>
              </a:prstTxWarp>
            </a:bodyPr>
            <a:lstStyle/>
            <a:p>
              <a:pPr algn="ctr" defTabSz="914172" fontAlgn="base">
                <a:spcBef>
                  <a:spcPct val="0"/>
                </a:spcBef>
                <a:spcAft>
                  <a:spcPct val="0"/>
                </a:spcAft>
              </a:pPr>
              <a:endParaRPr lang="en-US" sz="1600">
                <a:solidFill>
                  <a:sysClr val="windowText" lastClr="000000"/>
                </a:solidFill>
                <a:latin typeface="+mj-lt"/>
                <a:ea typeface="ヒラギノ角ゴ ProN W3" charset="0"/>
                <a:cs typeface="ヒラギノ角ゴ ProN W3" charset="0"/>
                <a:sym typeface="Gill Sans" charset="0"/>
              </a:endParaRPr>
            </a:p>
          </p:txBody>
        </p:sp>
        <p:cxnSp>
          <p:nvCxnSpPr>
            <p:cNvPr id="18" name="Straight Arrow Connector 17"/>
            <p:cNvCxnSpPr/>
            <p:nvPr/>
          </p:nvCxnSpPr>
          <p:spPr bwMode="auto">
            <a:xfrm>
              <a:off x="4809226" y="5338895"/>
              <a:ext cx="2246408" cy="0"/>
            </a:xfrm>
            <a:prstGeom prst="straightConnector1">
              <a:avLst/>
            </a:prstGeom>
            <a:solidFill>
              <a:srgbClr val="BBE0E3"/>
            </a:solidFill>
            <a:ln w="57150" cap="flat" cmpd="sng" algn="ctr">
              <a:solidFill>
                <a:srgbClr val="0070C0"/>
              </a:solidFill>
              <a:prstDash val="solid"/>
              <a:round/>
              <a:headEnd type="triangle" w="med" len="med"/>
              <a:tailEnd type="triangle" w="med" len="med"/>
            </a:ln>
            <a:effectLst/>
          </p:spPr>
        </p:cxnSp>
        <p:cxnSp>
          <p:nvCxnSpPr>
            <p:cNvPr id="19" name="Straight Arrow Connector 18"/>
            <p:cNvCxnSpPr/>
            <p:nvPr/>
          </p:nvCxnSpPr>
          <p:spPr bwMode="auto">
            <a:xfrm>
              <a:off x="6705600" y="4144567"/>
              <a:ext cx="0" cy="1525006"/>
            </a:xfrm>
            <a:prstGeom prst="straightConnector1">
              <a:avLst/>
            </a:prstGeom>
            <a:solidFill>
              <a:srgbClr val="BBE0E3"/>
            </a:solidFill>
            <a:ln w="57150" cap="flat" cmpd="sng" algn="ctr">
              <a:solidFill>
                <a:srgbClr val="0070C0"/>
              </a:solidFill>
              <a:prstDash val="solid"/>
              <a:round/>
              <a:headEnd type="triangle"/>
              <a:tailEnd type="triangle"/>
            </a:ln>
            <a:effectLst/>
          </p:spPr>
        </p:cxnSp>
        <p:sp>
          <p:nvSpPr>
            <p:cNvPr id="20" name="Rectangle 19"/>
            <p:cNvSpPr>
              <a:spLocks noChangeArrowheads="1"/>
            </p:cNvSpPr>
            <p:nvPr/>
          </p:nvSpPr>
          <p:spPr bwMode="auto">
            <a:xfrm>
              <a:off x="4809226" y="4124018"/>
              <a:ext cx="1705921" cy="327717"/>
            </a:xfrm>
            <a:prstGeom prst="rect">
              <a:avLst/>
            </a:prstGeom>
            <a:noFill/>
            <a:ln w="9525">
              <a:noFill/>
              <a:miter lim="800000"/>
              <a:headEnd/>
              <a:tailEnd/>
            </a:ln>
          </p:spPr>
          <p:txBody>
            <a:bodyPr wrap="square" anchor="ctr">
              <a:spAutoFit/>
            </a:bodyPr>
            <a:lstStyle/>
            <a:p>
              <a:r>
                <a:rPr lang="en-US" sz="1600" b="1" dirty="0">
                  <a:solidFill>
                    <a:sysClr val="windowText" lastClr="000000"/>
                  </a:solidFill>
                  <a:latin typeface="+mj-lt"/>
                </a:rPr>
                <a:t>10MM Pixel Pitch</a:t>
              </a:r>
            </a:p>
          </p:txBody>
        </p:sp>
        <p:sp>
          <p:nvSpPr>
            <p:cNvPr id="21" name="Rectangle 20"/>
            <p:cNvSpPr>
              <a:spLocks noChangeArrowheads="1"/>
            </p:cNvSpPr>
            <p:nvPr/>
          </p:nvSpPr>
          <p:spPr bwMode="auto">
            <a:xfrm>
              <a:off x="2106238" y="5368298"/>
              <a:ext cx="1898642" cy="327717"/>
            </a:xfrm>
            <a:prstGeom prst="rect">
              <a:avLst/>
            </a:prstGeom>
            <a:noFill/>
            <a:ln w="9525">
              <a:noFill/>
              <a:miter lim="800000"/>
              <a:headEnd/>
              <a:tailEnd/>
            </a:ln>
          </p:spPr>
          <p:txBody>
            <a:bodyPr wrap="square" anchor="ctr">
              <a:spAutoFit/>
            </a:bodyPr>
            <a:lstStyle/>
            <a:p>
              <a:r>
                <a:rPr lang="en-US" sz="1600" b="1" dirty="0">
                  <a:solidFill>
                    <a:sysClr val="windowText" lastClr="000000"/>
                  </a:solidFill>
                  <a:latin typeface="+mj-lt"/>
                </a:rPr>
                <a:t>500 Pixels</a:t>
              </a:r>
            </a:p>
          </p:txBody>
        </p:sp>
        <p:sp>
          <p:nvSpPr>
            <p:cNvPr id="22" name="Rectangle 21"/>
            <p:cNvSpPr>
              <a:spLocks noChangeArrowheads="1"/>
            </p:cNvSpPr>
            <p:nvPr/>
          </p:nvSpPr>
          <p:spPr bwMode="auto">
            <a:xfrm rot="5400000">
              <a:off x="3456121" y="4770083"/>
              <a:ext cx="1527305" cy="279870"/>
            </a:xfrm>
            <a:prstGeom prst="rect">
              <a:avLst/>
            </a:prstGeom>
            <a:noFill/>
            <a:ln w="9525">
              <a:noFill/>
              <a:miter lim="800000"/>
              <a:headEnd/>
              <a:tailEnd/>
            </a:ln>
          </p:spPr>
          <p:txBody>
            <a:bodyPr wrap="square" anchor="ctr">
              <a:spAutoFit/>
            </a:bodyPr>
            <a:lstStyle/>
            <a:p>
              <a:r>
                <a:rPr lang="en-US" sz="1600" b="1" dirty="0">
                  <a:solidFill>
                    <a:sysClr val="windowText" lastClr="000000"/>
                  </a:solidFill>
                  <a:latin typeface="+mj-lt"/>
                </a:rPr>
                <a:t>300 Pixels</a:t>
              </a:r>
            </a:p>
          </p:txBody>
        </p:sp>
        <p:sp>
          <p:nvSpPr>
            <p:cNvPr id="23" name="Rectangle 22"/>
            <p:cNvSpPr>
              <a:spLocks noChangeArrowheads="1"/>
            </p:cNvSpPr>
            <p:nvPr/>
          </p:nvSpPr>
          <p:spPr bwMode="auto">
            <a:xfrm>
              <a:off x="4809226" y="5368297"/>
              <a:ext cx="1867732" cy="327717"/>
            </a:xfrm>
            <a:prstGeom prst="rect">
              <a:avLst/>
            </a:prstGeom>
            <a:noFill/>
            <a:ln w="9525">
              <a:noFill/>
              <a:miter lim="800000"/>
              <a:headEnd/>
              <a:tailEnd/>
            </a:ln>
          </p:spPr>
          <p:txBody>
            <a:bodyPr wrap="square" anchor="ctr">
              <a:spAutoFit/>
            </a:bodyPr>
            <a:lstStyle/>
            <a:p>
              <a:r>
                <a:rPr lang="en-US" sz="1600" b="1" dirty="0">
                  <a:solidFill>
                    <a:sysClr val="windowText" lastClr="000000"/>
                  </a:solidFill>
                  <a:latin typeface="+mj-lt"/>
                </a:rPr>
                <a:t>1000 Pixels</a:t>
              </a:r>
            </a:p>
          </p:txBody>
        </p:sp>
        <p:sp>
          <p:nvSpPr>
            <p:cNvPr id="24" name="Rectangle 23"/>
            <p:cNvSpPr>
              <a:spLocks noChangeArrowheads="1"/>
            </p:cNvSpPr>
            <p:nvPr/>
          </p:nvSpPr>
          <p:spPr bwMode="auto">
            <a:xfrm rot="5400000">
              <a:off x="6173335" y="4765588"/>
              <a:ext cx="1518313" cy="279870"/>
            </a:xfrm>
            <a:prstGeom prst="rect">
              <a:avLst/>
            </a:prstGeom>
            <a:noFill/>
            <a:ln w="9525">
              <a:noFill/>
              <a:miter lim="800000"/>
              <a:headEnd/>
              <a:tailEnd/>
            </a:ln>
          </p:spPr>
          <p:txBody>
            <a:bodyPr wrap="square" anchor="ctr">
              <a:spAutoFit/>
            </a:bodyPr>
            <a:lstStyle/>
            <a:p>
              <a:r>
                <a:rPr lang="en-US" sz="1600" b="1" dirty="0">
                  <a:solidFill>
                    <a:sysClr val="windowText" lastClr="000000"/>
                  </a:solidFill>
                  <a:latin typeface="+mj-lt"/>
                </a:rPr>
                <a:t>600 Pixels</a:t>
              </a:r>
            </a:p>
          </p:txBody>
        </p:sp>
      </p:grpSp>
      <p:sp>
        <p:nvSpPr>
          <p:cNvPr id="10" name="Title 9">
            <a:extLst>
              <a:ext uri="{FF2B5EF4-FFF2-40B4-BE49-F238E27FC236}">
                <a16:creationId xmlns:a16="http://schemas.microsoft.com/office/drawing/2014/main" id="{5F6CC9B7-DFF0-4B72-903E-3D81313F8EE9}"/>
              </a:ext>
            </a:extLst>
          </p:cNvPr>
          <p:cNvSpPr>
            <a:spLocks noGrp="1"/>
          </p:cNvSpPr>
          <p:nvPr>
            <p:ph type="title"/>
          </p:nvPr>
        </p:nvSpPr>
        <p:spPr/>
        <p:txBody>
          <a:bodyPr/>
          <a:lstStyle/>
          <a:p>
            <a:r>
              <a:rPr lang="en-US" dirty="0"/>
              <a:t>dvLED Display Resolution</a:t>
            </a:r>
          </a:p>
        </p:txBody>
      </p:sp>
    </p:spTree>
    <p:extLst>
      <p:ext uri="{BB962C8B-B14F-4D97-AF65-F5344CB8AC3E}">
        <p14:creationId xmlns:p14="http://schemas.microsoft.com/office/powerpoint/2010/main" val="1411824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3183" y="901931"/>
            <a:ext cx="7434051" cy="5444836"/>
          </a:xfrm>
        </p:spPr>
        <p:txBody>
          <a:bodyPr>
            <a:noAutofit/>
          </a:bodyPr>
          <a:lstStyle/>
          <a:p>
            <a:r>
              <a:rPr lang="en-US" sz="2000" dirty="0"/>
              <a:t>Direct View LED display brightness (like an LCD) is measured using </a:t>
            </a:r>
            <a:r>
              <a:rPr lang="en-US" sz="2000" b="1" dirty="0">
                <a:solidFill>
                  <a:srgbClr val="0070C0"/>
                </a:solidFill>
              </a:rPr>
              <a:t>CD/M</a:t>
            </a:r>
            <a:r>
              <a:rPr lang="en-US" sz="2000" b="1" baseline="30000" dirty="0">
                <a:solidFill>
                  <a:srgbClr val="0070C0"/>
                </a:solidFill>
              </a:rPr>
              <a:t>2</a:t>
            </a:r>
            <a:r>
              <a:rPr lang="en-US" sz="2000" b="1" dirty="0">
                <a:solidFill>
                  <a:srgbClr val="0070C0"/>
                </a:solidFill>
              </a:rPr>
              <a:t> (candelas per meter squared, also known as nits)</a:t>
            </a:r>
            <a:r>
              <a:rPr lang="en-US" sz="2000" dirty="0">
                <a:solidFill>
                  <a:srgbClr val="0070C0"/>
                </a:solidFill>
              </a:rPr>
              <a:t>.</a:t>
            </a:r>
          </a:p>
          <a:p>
            <a:r>
              <a:rPr lang="en-US" sz="2000" dirty="0"/>
              <a:t>Nits describe how much light is being emitted by the display. </a:t>
            </a:r>
          </a:p>
          <a:p>
            <a:r>
              <a:rPr lang="en-US" sz="2000" dirty="0"/>
              <a:t>Where LCD displays are typically measured in the hundreds of nits (350-700 nits are typical), direct view LED displays can compete with direct sunlight, and thus can produce upwards of 9,000 nits.</a:t>
            </a:r>
          </a:p>
          <a:p>
            <a:r>
              <a:rPr lang="en-US" sz="2000" dirty="0"/>
              <a:t>For typical indoor applications, a direct view LED display could be 1500 nits or less. This will not overwhelm viewers with an image that is too bright for the environment.</a:t>
            </a:r>
          </a:p>
          <a:p>
            <a:r>
              <a:rPr lang="en-US" sz="2000" dirty="0"/>
              <a:t>Where direct sunlight is on the direct view LED display (indoors or outdoors), at least 1,500 nits is called for - but 3,000 or more would make the image appear much higher quality and more saturated. </a:t>
            </a:r>
          </a:p>
        </p:txBody>
      </p:sp>
      <p:sp>
        <p:nvSpPr>
          <p:cNvPr id="4" name="Text Placeholder 3">
            <a:extLst>
              <a:ext uri="{FF2B5EF4-FFF2-40B4-BE49-F238E27FC236}">
                <a16:creationId xmlns:a16="http://schemas.microsoft.com/office/drawing/2014/main" id="{F153A8D4-D930-4F72-BF88-F5EBA7DA8D9A}"/>
              </a:ext>
            </a:extLst>
          </p:cNvPr>
          <p:cNvSpPr>
            <a:spLocks noGrp="1"/>
          </p:cNvSpPr>
          <p:nvPr>
            <p:ph type="body" sz="quarter" idx="4294967295"/>
          </p:nvPr>
        </p:nvSpPr>
        <p:spPr>
          <a:xfrm>
            <a:off x="0" y="192088"/>
            <a:ext cx="5137150" cy="319087"/>
          </a:xfrm>
        </p:spPr>
        <p:txBody>
          <a:bodyPr/>
          <a:lstStyle/>
          <a:p>
            <a:endParaRPr lang="en-US" dirty="0"/>
          </a:p>
        </p:txBody>
      </p:sp>
      <p:pic>
        <p:nvPicPr>
          <p:cNvPr id="6" name="Picture 5">
            <a:extLst>
              <a:ext uri="{FF2B5EF4-FFF2-40B4-BE49-F238E27FC236}">
                <a16:creationId xmlns:a16="http://schemas.microsoft.com/office/drawing/2014/main" id="{99B2605F-6753-4BFF-B4BB-B73CE127714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491837" y="1507151"/>
            <a:ext cx="3192877" cy="4257168"/>
          </a:xfrm>
          <a:prstGeom prst="rect">
            <a:avLst/>
          </a:prstGeom>
          <a:effectLst/>
        </p:spPr>
      </p:pic>
      <p:sp>
        <p:nvSpPr>
          <p:cNvPr id="7" name="Title 6">
            <a:extLst>
              <a:ext uri="{FF2B5EF4-FFF2-40B4-BE49-F238E27FC236}">
                <a16:creationId xmlns:a16="http://schemas.microsoft.com/office/drawing/2014/main" id="{7136787A-3898-429E-85BB-04E62AEB3CC4}"/>
              </a:ext>
            </a:extLst>
          </p:cNvPr>
          <p:cNvSpPr>
            <a:spLocks noGrp="1"/>
          </p:cNvSpPr>
          <p:nvPr>
            <p:ph type="title"/>
          </p:nvPr>
        </p:nvSpPr>
        <p:spPr/>
        <p:txBody>
          <a:bodyPr/>
          <a:lstStyle/>
          <a:p>
            <a:r>
              <a:rPr lang="en-US" dirty="0"/>
              <a:t>dvLED Display Brightness</a:t>
            </a:r>
          </a:p>
        </p:txBody>
      </p:sp>
    </p:spTree>
    <p:extLst>
      <p:ext uri="{BB962C8B-B14F-4D97-AF65-F5344CB8AC3E}">
        <p14:creationId xmlns:p14="http://schemas.microsoft.com/office/powerpoint/2010/main" val="2301514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sz="2000" dirty="0"/>
              <a:t>There are two types of led cabinets: conventional, using </a:t>
            </a:r>
            <a:r>
              <a:rPr lang="en-US" sz="2000" b="1" dirty="0">
                <a:solidFill>
                  <a:srgbClr val="0070C0"/>
                </a:solidFill>
              </a:rPr>
              <a:t>discrete diode LEDs</a:t>
            </a:r>
            <a:r>
              <a:rPr lang="en-US" sz="2000" dirty="0"/>
              <a:t>, and </a:t>
            </a:r>
            <a:r>
              <a:rPr lang="en-US" sz="2000" b="1" dirty="0">
                <a:solidFill>
                  <a:srgbClr val="0070C0"/>
                </a:solidFill>
              </a:rPr>
              <a:t>surface mounted device (SMD) </a:t>
            </a:r>
            <a:r>
              <a:rPr lang="en-US" sz="2000" dirty="0"/>
              <a:t>modules. </a:t>
            </a:r>
          </a:p>
          <a:p>
            <a:r>
              <a:rPr lang="en-US" sz="2000" dirty="0"/>
              <a:t>Most outdoor displays are based around discrete diodes, as they can be weatherproofed and withstand more heat than SMD diodes.</a:t>
            </a:r>
          </a:p>
          <a:p>
            <a:r>
              <a:rPr lang="en-US" sz="2000" dirty="0"/>
              <a:t>Most indoor displays are built out of SMD diodes, allowing for a finer pixel pitch for closer viewing distances. These are difficult to weatherproof.</a:t>
            </a:r>
          </a:p>
          <a:p>
            <a:endParaRPr lang="en-US" sz="2000" dirty="0"/>
          </a:p>
          <a:p>
            <a:endParaRPr lang="en-US" sz="2000" dirty="0"/>
          </a:p>
        </p:txBody>
      </p:sp>
      <p:sp>
        <p:nvSpPr>
          <p:cNvPr id="4" name="Text Placeholder 3">
            <a:extLst>
              <a:ext uri="{FF2B5EF4-FFF2-40B4-BE49-F238E27FC236}">
                <a16:creationId xmlns:a16="http://schemas.microsoft.com/office/drawing/2014/main" id="{A3F554D7-E1C9-4DDE-AB3A-5E6071FA467F}"/>
              </a:ext>
            </a:extLst>
          </p:cNvPr>
          <p:cNvSpPr>
            <a:spLocks noGrp="1"/>
          </p:cNvSpPr>
          <p:nvPr>
            <p:ph type="body" sz="quarter" idx="4294967295"/>
          </p:nvPr>
        </p:nvSpPr>
        <p:spPr>
          <a:xfrm>
            <a:off x="0" y="192088"/>
            <a:ext cx="5137150" cy="319087"/>
          </a:xfrm>
        </p:spPr>
        <p:txBody>
          <a:bodyPr/>
          <a:lstStyle/>
          <a:p>
            <a:endParaRPr lang="en-US" dirty="0"/>
          </a:p>
        </p:txBody>
      </p:sp>
      <p:pic>
        <p:nvPicPr>
          <p:cNvPr id="7" name="Picture 6" descr="A person standing in a room&#10;&#10;Description automatically generated">
            <a:extLst>
              <a:ext uri="{FF2B5EF4-FFF2-40B4-BE49-F238E27FC236}">
                <a16:creationId xmlns:a16="http://schemas.microsoft.com/office/drawing/2014/main" id="{A70437CF-4FA6-4E17-B26D-A7DC101D7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165" y="3642844"/>
            <a:ext cx="5741670" cy="2689225"/>
          </a:xfrm>
          <a:prstGeom prst="rect">
            <a:avLst/>
          </a:prstGeom>
        </p:spPr>
      </p:pic>
      <p:sp>
        <p:nvSpPr>
          <p:cNvPr id="6" name="Title 5">
            <a:extLst>
              <a:ext uri="{FF2B5EF4-FFF2-40B4-BE49-F238E27FC236}">
                <a16:creationId xmlns:a16="http://schemas.microsoft.com/office/drawing/2014/main" id="{12A7ED9E-9870-47A8-9A7B-96964E8CBD37}"/>
              </a:ext>
            </a:extLst>
          </p:cNvPr>
          <p:cNvSpPr>
            <a:spLocks noGrp="1"/>
          </p:cNvSpPr>
          <p:nvPr>
            <p:ph type="title"/>
          </p:nvPr>
        </p:nvSpPr>
        <p:spPr/>
        <p:txBody>
          <a:bodyPr/>
          <a:lstStyle/>
          <a:p>
            <a:r>
              <a:rPr lang="en-US" dirty="0"/>
              <a:t>Types of Direct View LED Displays</a:t>
            </a:r>
          </a:p>
        </p:txBody>
      </p:sp>
    </p:spTree>
    <p:extLst>
      <p:ext uri="{BB962C8B-B14F-4D97-AF65-F5344CB8AC3E}">
        <p14:creationId xmlns:p14="http://schemas.microsoft.com/office/powerpoint/2010/main" val="2736172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43117A-3ECD-4FE9-8E61-5173E049EB9A}"/>
              </a:ext>
            </a:extLst>
          </p:cNvPr>
          <p:cNvSpPr>
            <a:spLocks noGrp="1"/>
          </p:cNvSpPr>
          <p:nvPr>
            <p:ph type="body" sz="quarter" idx="11"/>
          </p:nvPr>
        </p:nvSpPr>
        <p:spPr/>
        <p:txBody>
          <a:bodyPr/>
          <a:lstStyle/>
          <a:p>
            <a:r>
              <a:rPr lang="en-US" dirty="0"/>
              <a:t>Advantages of dvLED</a:t>
            </a:r>
          </a:p>
        </p:txBody>
      </p:sp>
    </p:spTree>
    <p:extLst>
      <p:ext uri="{BB962C8B-B14F-4D97-AF65-F5344CB8AC3E}">
        <p14:creationId xmlns:p14="http://schemas.microsoft.com/office/powerpoint/2010/main" val="1055209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3183" y="901931"/>
            <a:ext cx="7343089" cy="5444836"/>
          </a:xfrm>
        </p:spPr>
        <p:txBody>
          <a:bodyPr>
            <a:normAutofit/>
          </a:bodyPr>
          <a:lstStyle/>
          <a:p>
            <a:r>
              <a:rPr lang="en-US" sz="2000" dirty="0"/>
              <a:t>When those of us in the commercial AV industry think of a display, we automatically think of a projector or flat panel.</a:t>
            </a:r>
          </a:p>
          <a:p>
            <a:r>
              <a:rPr lang="en-US" sz="2000" dirty="0"/>
              <a:t>However, over the last few years, we have seen an explosion of what was considered a fringe technology into the mainstream.</a:t>
            </a:r>
          </a:p>
          <a:p>
            <a:r>
              <a:rPr lang="en-US" sz="2000" dirty="0"/>
              <a:t>This technology has brought vivid, full motion seamless displays that were impossible with traditional AV technologies directly into our daily lives. </a:t>
            </a:r>
          </a:p>
          <a:p>
            <a:r>
              <a:rPr lang="en-US" sz="2000" dirty="0"/>
              <a:t>Just what is that technology you ask? The answer is the direct view LED, in both indoor and outdoor applications.</a:t>
            </a:r>
          </a:p>
          <a:p>
            <a:r>
              <a:rPr lang="en-US" sz="2000" b="1" dirty="0">
                <a:solidFill>
                  <a:srgbClr val="0070C0"/>
                </a:solidFill>
              </a:rPr>
              <a:t>To understand direct view LED displays, we will explore the history of LEDs, how they operate, and specifications that are important in selecting a direct view LED display.</a:t>
            </a:r>
          </a:p>
          <a:p>
            <a:endParaRPr lang="en-US" sz="2000" dirty="0"/>
          </a:p>
          <a:p>
            <a:endParaRPr lang="en-US" sz="2000" dirty="0"/>
          </a:p>
        </p:txBody>
      </p:sp>
      <p:sp>
        <p:nvSpPr>
          <p:cNvPr id="5" name="Text Placeholder 4">
            <a:extLst>
              <a:ext uri="{FF2B5EF4-FFF2-40B4-BE49-F238E27FC236}">
                <a16:creationId xmlns:a16="http://schemas.microsoft.com/office/drawing/2014/main" id="{428F9380-825E-4E28-9FC9-6A006FCDA867}"/>
              </a:ext>
            </a:extLst>
          </p:cNvPr>
          <p:cNvSpPr>
            <a:spLocks noGrp="1"/>
          </p:cNvSpPr>
          <p:nvPr>
            <p:ph type="body" sz="quarter" idx="4294967295"/>
          </p:nvPr>
        </p:nvSpPr>
        <p:spPr>
          <a:xfrm>
            <a:off x="0" y="192088"/>
            <a:ext cx="5137150" cy="319087"/>
          </a:xfrm>
        </p:spPr>
        <p:txBody>
          <a:bodyPr/>
          <a:lstStyle/>
          <a:p>
            <a:endParaRPr lang="en-US" dirty="0"/>
          </a:p>
        </p:txBody>
      </p:sp>
      <p:pic>
        <p:nvPicPr>
          <p:cNvPr id="7" name="Picture 6">
            <a:extLst>
              <a:ext uri="{FF2B5EF4-FFF2-40B4-BE49-F238E27FC236}">
                <a16:creationId xmlns:a16="http://schemas.microsoft.com/office/drawing/2014/main" id="{7685F699-C6F5-4A21-9AA4-C54AFAA17EB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61236" y="2118003"/>
            <a:ext cx="3536738" cy="2621996"/>
          </a:xfrm>
          <a:prstGeom prst="rect">
            <a:avLst/>
          </a:prstGeom>
        </p:spPr>
      </p:pic>
      <p:sp>
        <p:nvSpPr>
          <p:cNvPr id="9" name="Title 8">
            <a:extLst>
              <a:ext uri="{FF2B5EF4-FFF2-40B4-BE49-F238E27FC236}">
                <a16:creationId xmlns:a16="http://schemas.microsoft.com/office/drawing/2014/main" id="{D8207B59-9A40-401E-A242-00D342859365}"/>
              </a:ext>
            </a:extLst>
          </p:cNvPr>
          <p:cNvSpPr>
            <a:spLocks noGrp="1"/>
          </p:cNvSpPr>
          <p:nvPr>
            <p:ph type="title"/>
          </p:nvPr>
        </p:nvSpPr>
        <p:spPr/>
        <p:txBody>
          <a:bodyPr/>
          <a:lstStyle/>
          <a:p>
            <a:r>
              <a:rPr lang="en-US" dirty="0"/>
              <a:t>Shedding Light on the LED</a:t>
            </a:r>
          </a:p>
        </p:txBody>
      </p:sp>
    </p:spTree>
    <p:extLst>
      <p:ext uri="{BB962C8B-B14F-4D97-AF65-F5344CB8AC3E}">
        <p14:creationId xmlns:p14="http://schemas.microsoft.com/office/powerpoint/2010/main" val="1822477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p:txBody>
          <a:bodyPr>
            <a:noAutofit/>
          </a:bodyPr>
          <a:lstStyle/>
          <a:p>
            <a:r>
              <a:rPr lang="en-US" sz="2000" b="1" dirty="0">
                <a:solidFill>
                  <a:srgbClr val="0070C0"/>
                </a:solidFill>
              </a:rPr>
              <a:t>Size</a:t>
            </a:r>
          </a:p>
          <a:p>
            <a:pPr lvl="1"/>
            <a:r>
              <a:rPr lang="en-US" sz="2000" dirty="0">
                <a:latin typeface="Century Gothic" panose="020B0502020202020204" pitchFamily="34" charset="0"/>
              </a:rPr>
              <a:t>dvLED can scale to any size, unlike a standard flat panel or projector.</a:t>
            </a:r>
          </a:p>
          <a:p>
            <a:pPr lvl="1"/>
            <a:r>
              <a:rPr lang="en-US" sz="2000" dirty="0">
                <a:latin typeface="Century Gothic" panose="020B0502020202020204" pitchFamily="34" charset="0"/>
              </a:rPr>
              <a:t>dvLED provides a seamless image, without the bezels present in a videowall.</a:t>
            </a:r>
          </a:p>
          <a:p>
            <a:pPr lvl="1"/>
            <a:r>
              <a:rPr lang="en-US" sz="2000" dirty="0">
                <a:latin typeface="Century Gothic" panose="020B0502020202020204" pitchFamily="34" charset="0"/>
              </a:rPr>
              <a:t>dvLED can be customized to fit nearly any area. </a:t>
            </a:r>
          </a:p>
          <a:p>
            <a:r>
              <a:rPr lang="en-US" sz="2000" b="1" dirty="0">
                <a:solidFill>
                  <a:srgbClr val="0070C0"/>
                </a:solidFill>
              </a:rPr>
              <a:t>Brightness</a:t>
            </a:r>
          </a:p>
          <a:p>
            <a:pPr lvl="1"/>
            <a:r>
              <a:rPr lang="en-US" sz="2000" dirty="0">
                <a:latin typeface="Century Gothic" panose="020B0502020202020204" pitchFamily="34" charset="0"/>
              </a:rPr>
              <a:t>dvLED can produce 9000 nits or more. This makes them much more visible in daylight. </a:t>
            </a:r>
          </a:p>
          <a:p>
            <a:pPr lvl="1"/>
            <a:r>
              <a:rPr lang="en-US" sz="2000" dirty="0">
                <a:latin typeface="Century Gothic" panose="020B0502020202020204" pitchFamily="34" charset="0"/>
              </a:rPr>
              <a:t>dvLED will not suffer from glare like flat panels will. </a:t>
            </a:r>
          </a:p>
          <a:p>
            <a:pPr lvl="1"/>
            <a:r>
              <a:rPr lang="en-US" sz="2000" dirty="0">
                <a:latin typeface="Century Gothic" panose="020B0502020202020204" pitchFamily="34" charset="0"/>
              </a:rPr>
              <a:t>dvLED is not impacted by ambient light, like a projector.</a:t>
            </a:r>
          </a:p>
          <a:p>
            <a:r>
              <a:rPr lang="en-US" sz="2000" b="1" dirty="0">
                <a:solidFill>
                  <a:srgbClr val="0070C0"/>
                </a:solidFill>
              </a:rPr>
              <a:t>Contrast</a:t>
            </a:r>
          </a:p>
          <a:p>
            <a:pPr lvl="1"/>
            <a:r>
              <a:rPr lang="en-US" sz="2000" dirty="0">
                <a:latin typeface="Century Gothic" panose="020B0502020202020204" pitchFamily="34" charset="0"/>
              </a:rPr>
              <a:t>dvLED displays can produce superior contrast than all projectors and most flat panel technologies. </a:t>
            </a:r>
          </a:p>
          <a:p>
            <a:r>
              <a:rPr lang="en-US" sz="2000" b="1" dirty="0">
                <a:solidFill>
                  <a:srgbClr val="0070C0"/>
                </a:solidFill>
              </a:rPr>
              <a:t>Color Saturation</a:t>
            </a:r>
          </a:p>
          <a:p>
            <a:pPr lvl="1"/>
            <a:r>
              <a:rPr lang="en-US" sz="2000" dirty="0">
                <a:latin typeface="Century Gothic" panose="020B0502020202020204" pitchFamily="34" charset="0"/>
              </a:rPr>
              <a:t>dvLED can produce deeper colors at higher brightness than all projectors and most flat panels. </a:t>
            </a:r>
          </a:p>
        </p:txBody>
      </p:sp>
      <p:sp>
        <p:nvSpPr>
          <p:cNvPr id="2" name="Text Placeholder 1">
            <a:extLst>
              <a:ext uri="{FF2B5EF4-FFF2-40B4-BE49-F238E27FC236}">
                <a16:creationId xmlns:a16="http://schemas.microsoft.com/office/drawing/2014/main" id="{493CB960-7C06-4144-808A-28A7C9BD06C4}"/>
              </a:ext>
            </a:extLst>
          </p:cNvPr>
          <p:cNvSpPr>
            <a:spLocks noGrp="1"/>
          </p:cNvSpPr>
          <p:nvPr>
            <p:ph type="body" sz="quarter" idx="4294967295"/>
          </p:nvPr>
        </p:nvSpPr>
        <p:spPr>
          <a:xfrm>
            <a:off x="0" y="192088"/>
            <a:ext cx="5137150" cy="319087"/>
          </a:xfrm>
        </p:spPr>
        <p:txBody>
          <a:bodyPr/>
          <a:lstStyle/>
          <a:p>
            <a:r>
              <a:rPr lang="en-US" dirty="0"/>
              <a:t>Advantages of dvLED</a:t>
            </a:r>
          </a:p>
        </p:txBody>
      </p:sp>
      <p:sp>
        <p:nvSpPr>
          <p:cNvPr id="4" name="Title 3">
            <a:extLst>
              <a:ext uri="{FF2B5EF4-FFF2-40B4-BE49-F238E27FC236}">
                <a16:creationId xmlns:a16="http://schemas.microsoft.com/office/drawing/2014/main" id="{146D5E3A-6C5A-4AA6-BB82-BB867912A43E}"/>
              </a:ext>
            </a:extLst>
          </p:cNvPr>
          <p:cNvSpPr>
            <a:spLocks noGrp="1"/>
          </p:cNvSpPr>
          <p:nvPr>
            <p:ph type="title"/>
          </p:nvPr>
        </p:nvSpPr>
        <p:spPr/>
        <p:txBody>
          <a:bodyPr/>
          <a:lstStyle/>
          <a:p>
            <a:r>
              <a:rPr lang="en-US" dirty="0"/>
              <a:t>Why Use dvLED?</a:t>
            </a:r>
          </a:p>
        </p:txBody>
      </p:sp>
    </p:spTree>
    <p:extLst>
      <p:ext uri="{BB962C8B-B14F-4D97-AF65-F5344CB8AC3E}">
        <p14:creationId xmlns:p14="http://schemas.microsoft.com/office/powerpoint/2010/main" val="2803931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p:txBody>
          <a:bodyPr>
            <a:normAutofit/>
          </a:bodyPr>
          <a:lstStyle/>
          <a:p>
            <a:r>
              <a:rPr lang="en-US" sz="2000" b="1" dirty="0">
                <a:solidFill>
                  <a:srgbClr val="0070C0"/>
                </a:solidFill>
              </a:rPr>
              <a:t>Viewing Angle</a:t>
            </a:r>
          </a:p>
          <a:p>
            <a:pPr lvl="1"/>
            <a:r>
              <a:rPr lang="en-US" sz="2000" dirty="0">
                <a:latin typeface="Century Gothic" panose="020B0502020202020204" pitchFamily="34" charset="0"/>
              </a:rPr>
              <a:t>dvLED displays do not suffer from the same brightness fall off and color shift as some flat panels.</a:t>
            </a:r>
          </a:p>
          <a:p>
            <a:pPr lvl="1"/>
            <a:r>
              <a:rPr lang="en-US" sz="2000" dirty="0">
                <a:latin typeface="Century Gothic" panose="020B0502020202020204" pitchFamily="34" charset="0"/>
              </a:rPr>
              <a:t>dvLED can offer a wider viewing angle at higher brightness than most projectors.</a:t>
            </a:r>
          </a:p>
          <a:p>
            <a:r>
              <a:rPr lang="en-US" sz="2000" b="1" dirty="0">
                <a:solidFill>
                  <a:srgbClr val="0070C0"/>
                </a:solidFill>
              </a:rPr>
              <a:t>Viewing Distance</a:t>
            </a:r>
          </a:p>
          <a:p>
            <a:pPr lvl="1"/>
            <a:r>
              <a:rPr lang="en-US" sz="2000" dirty="0">
                <a:latin typeface="Century Gothic" panose="020B0502020202020204" pitchFamily="34" charset="0"/>
              </a:rPr>
              <a:t>Both the brightness and size allow dvLED displays to be visible and legible from many times the distance of a traditional flat panel (hundreds of feet).</a:t>
            </a:r>
            <a:endParaRPr lang="en-US" sz="2000" b="1" dirty="0">
              <a:solidFill>
                <a:schemeClr val="accent2"/>
              </a:solidFill>
              <a:latin typeface="Century Gothic" panose="020B0502020202020204" pitchFamily="34" charset="0"/>
            </a:endParaRPr>
          </a:p>
          <a:p>
            <a:r>
              <a:rPr lang="en-US" sz="2000" b="1" dirty="0">
                <a:solidFill>
                  <a:srgbClr val="0070C0"/>
                </a:solidFill>
              </a:rPr>
              <a:t>Maintenance</a:t>
            </a:r>
          </a:p>
          <a:p>
            <a:pPr lvl="1"/>
            <a:r>
              <a:rPr lang="en-US" sz="2000" dirty="0">
                <a:latin typeface="Century Gothic" panose="020B0502020202020204" pitchFamily="34" charset="0"/>
              </a:rPr>
              <a:t>Flat panels will require frequent cleaning of the surface glass to maintain image quality. </a:t>
            </a:r>
          </a:p>
          <a:p>
            <a:pPr lvl="1"/>
            <a:r>
              <a:rPr lang="en-US" sz="2000" dirty="0">
                <a:latin typeface="Century Gothic" panose="020B0502020202020204" pitchFamily="34" charset="0"/>
              </a:rPr>
              <a:t>Solid state construction allows for a much more durable screen surface than flat panel glass.</a:t>
            </a:r>
          </a:p>
          <a:p>
            <a:pPr lvl="1"/>
            <a:r>
              <a:rPr lang="en-US" sz="2000" dirty="0">
                <a:latin typeface="Century Gothic" panose="020B0502020202020204" pitchFamily="34" charset="0"/>
              </a:rPr>
              <a:t>dvLED lasts much longer than a single projector lamp or hybrid projector engine.</a:t>
            </a:r>
          </a:p>
          <a:p>
            <a:pPr lvl="1"/>
            <a:r>
              <a:rPr lang="en-US" sz="2000" dirty="0">
                <a:latin typeface="Century Gothic" panose="020B0502020202020204" pitchFamily="34" charset="0"/>
              </a:rPr>
              <a:t>dvLED typically has small replaceable modules, instead of replacing an entire LCD panel. </a:t>
            </a:r>
          </a:p>
        </p:txBody>
      </p:sp>
      <p:sp>
        <p:nvSpPr>
          <p:cNvPr id="2" name="Text Placeholder 1">
            <a:extLst>
              <a:ext uri="{FF2B5EF4-FFF2-40B4-BE49-F238E27FC236}">
                <a16:creationId xmlns:a16="http://schemas.microsoft.com/office/drawing/2014/main" id="{443D6304-35DB-4EB8-AE4B-09A7A2336BCB}"/>
              </a:ext>
            </a:extLst>
          </p:cNvPr>
          <p:cNvSpPr>
            <a:spLocks noGrp="1"/>
          </p:cNvSpPr>
          <p:nvPr>
            <p:ph type="body" sz="quarter" idx="4294967295"/>
          </p:nvPr>
        </p:nvSpPr>
        <p:spPr>
          <a:xfrm>
            <a:off x="0" y="192088"/>
            <a:ext cx="5137150" cy="319087"/>
          </a:xfrm>
        </p:spPr>
        <p:txBody>
          <a:bodyPr/>
          <a:lstStyle/>
          <a:p>
            <a:r>
              <a:rPr lang="en-US" dirty="0"/>
              <a:t>Advantages of dvLED</a:t>
            </a:r>
          </a:p>
        </p:txBody>
      </p:sp>
      <p:sp>
        <p:nvSpPr>
          <p:cNvPr id="4" name="Title 3">
            <a:extLst>
              <a:ext uri="{FF2B5EF4-FFF2-40B4-BE49-F238E27FC236}">
                <a16:creationId xmlns:a16="http://schemas.microsoft.com/office/drawing/2014/main" id="{940C2AD6-BE95-4C7D-9C65-5AB2FDCC6815}"/>
              </a:ext>
            </a:extLst>
          </p:cNvPr>
          <p:cNvSpPr>
            <a:spLocks noGrp="1"/>
          </p:cNvSpPr>
          <p:nvPr>
            <p:ph type="title"/>
          </p:nvPr>
        </p:nvSpPr>
        <p:spPr/>
        <p:txBody>
          <a:bodyPr/>
          <a:lstStyle/>
          <a:p>
            <a:r>
              <a:rPr lang="en-US" dirty="0"/>
              <a:t>Why Use dvLED?</a:t>
            </a:r>
          </a:p>
        </p:txBody>
      </p:sp>
    </p:spTree>
    <p:extLst>
      <p:ext uri="{BB962C8B-B14F-4D97-AF65-F5344CB8AC3E}">
        <p14:creationId xmlns:p14="http://schemas.microsoft.com/office/powerpoint/2010/main" val="7246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B46789-E534-4DE4-9A93-D3EAD422B69C}"/>
              </a:ext>
            </a:extLst>
          </p:cNvPr>
          <p:cNvSpPr>
            <a:spLocks noGrp="1"/>
          </p:cNvSpPr>
          <p:nvPr>
            <p:ph type="body" sz="quarter" idx="11"/>
          </p:nvPr>
        </p:nvSpPr>
        <p:spPr>
          <a:xfrm>
            <a:off x="382403" y="3650842"/>
            <a:ext cx="4251834" cy="751039"/>
          </a:xfrm>
        </p:spPr>
        <p:txBody>
          <a:bodyPr/>
          <a:lstStyle/>
          <a:p>
            <a:r>
              <a:rPr lang="en-US" dirty="0"/>
              <a:t>dvLED Design Considerations</a:t>
            </a:r>
          </a:p>
        </p:txBody>
      </p:sp>
    </p:spTree>
    <p:extLst>
      <p:ext uri="{BB962C8B-B14F-4D97-AF65-F5344CB8AC3E}">
        <p14:creationId xmlns:p14="http://schemas.microsoft.com/office/powerpoint/2010/main" val="186323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3184" y="901931"/>
            <a:ext cx="7309576" cy="5444836"/>
          </a:xfrm>
        </p:spPr>
        <p:txBody>
          <a:bodyPr>
            <a:normAutofit/>
          </a:bodyPr>
          <a:lstStyle/>
          <a:p>
            <a:r>
              <a:rPr lang="en-US" sz="2000" dirty="0"/>
              <a:t>The pixel pitch of a dvLED display not only defines the quality of the image, but also defines how close someone should stand to the display before they will see the individual pixels.</a:t>
            </a:r>
          </a:p>
          <a:p>
            <a:r>
              <a:rPr lang="en-US" sz="2000" dirty="0"/>
              <a:t>This is based on human visual acuity, that is the ability of the eye to resolve a small object as separate and distinct.</a:t>
            </a:r>
          </a:p>
        </p:txBody>
      </p:sp>
      <p:sp>
        <p:nvSpPr>
          <p:cNvPr id="5" name="Text Placeholder 4">
            <a:extLst>
              <a:ext uri="{FF2B5EF4-FFF2-40B4-BE49-F238E27FC236}">
                <a16:creationId xmlns:a16="http://schemas.microsoft.com/office/drawing/2014/main" id="{EA51C8A4-3A65-472C-8356-58B1D807D4F0}"/>
              </a:ext>
            </a:extLst>
          </p:cNvPr>
          <p:cNvSpPr>
            <a:spLocks noGrp="1"/>
          </p:cNvSpPr>
          <p:nvPr>
            <p:ph type="body" sz="quarter" idx="4294967295"/>
          </p:nvPr>
        </p:nvSpPr>
        <p:spPr>
          <a:xfrm>
            <a:off x="0" y="192088"/>
            <a:ext cx="5137150" cy="319087"/>
          </a:xfrm>
        </p:spPr>
        <p:txBody>
          <a:bodyPr/>
          <a:lstStyle/>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8808" y="1087557"/>
            <a:ext cx="3512164" cy="4682886"/>
          </a:xfrm>
          <a:prstGeom prst="rect">
            <a:avLst/>
          </a:prstGeom>
          <a:effectLst/>
        </p:spPr>
      </p:pic>
      <p:sp>
        <p:nvSpPr>
          <p:cNvPr id="7" name="Title 6">
            <a:extLst>
              <a:ext uri="{FF2B5EF4-FFF2-40B4-BE49-F238E27FC236}">
                <a16:creationId xmlns:a16="http://schemas.microsoft.com/office/drawing/2014/main" id="{6AE42FB4-0E20-4998-B5A6-3D3EA84285EA}"/>
              </a:ext>
            </a:extLst>
          </p:cNvPr>
          <p:cNvSpPr>
            <a:spLocks noGrp="1"/>
          </p:cNvSpPr>
          <p:nvPr>
            <p:ph type="title"/>
          </p:nvPr>
        </p:nvSpPr>
        <p:spPr/>
        <p:txBody>
          <a:bodyPr/>
          <a:lstStyle/>
          <a:p>
            <a:r>
              <a:rPr lang="en-US" dirty="0"/>
              <a:t>Pixel Pitch VS. Viewing Distance</a:t>
            </a:r>
          </a:p>
        </p:txBody>
      </p:sp>
    </p:spTree>
    <p:extLst>
      <p:ext uri="{BB962C8B-B14F-4D97-AF65-F5344CB8AC3E}">
        <p14:creationId xmlns:p14="http://schemas.microsoft.com/office/powerpoint/2010/main" val="3973618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lide Number Placeholder 81"/>
          <p:cNvSpPr>
            <a:spLocks noGrp="1"/>
          </p:cNvSpPr>
          <p:nvPr>
            <p:ph type="sldNum" sz="quarter" idx="12"/>
          </p:nvPr>
        </p:nvSpPr>
        <p:spPr>
          <a:prstGeom prst="rect">
            <a:avLst/>
          </a:prstGeom>
        </p:spPr>
        <p:txBody>
          <a:bodyPr vert="horz" lIns="45720" tIns="22860" rIns="45720" bIns="22860" rtlCol="0" anchor="ctr"/>
          <a:lstStyle>
            <a:defPPr>
              <a:defRPr lang="en-US"/>
            </a:defPPr>
            <a:lvl1pPr marL="0" algn="ctr" defTabSz="457200" rtl="0" eaLnBrk="1" latinLnBrk="0" hangingPunct="1">
              <a:defRPr sz="70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fld id="{B9051CE4-BFAC-4D68-B9E1-B6D1C6B91D39}" type="slidenum">
              <a:rPr lang="en-US" smtClean="0"/>
              <a:pPr/>
              <a:t>24</a:t>
            </a:fld>
            <a:endParaRPr lang="ko-KR" altLang="en-US"/>
          </a:p>
        </p:txBody>
      </p:sp>
      <p:sp>
        <p:nvSpPr>
          <p:cNvPr id="4" name="Content Placeholder 3">
            <a:extLst>
              <a:ext uri="{FF2B5EF4-FFF2-40B4-BE49-F238E27FC236}">
                <a16:creationId xmlns:a16="http://schemas.microsoft.com/office/drawing/2014/main" id="{DA387594-D4D6-432B-ACDC-43BBA15CDA85}"/>
              </a:ext>
            </a:extLst>
          </p:cNvPr>
          <p:cNvSpPr>
            <a:spLocks noGrp="1"/>
          </p:cNvSpPr>
          <p:nvPr>
            <p:ph sz="quarter" idx="13"/>
          </p:nvPr>
        </p:nvSpPr>
        <p:spPr>
          <a:xfrm>
            <a:off x="173183" y="4808535"/>
            <a:ext cx="11845635" cy="1538231"/>
          </a:xfrm>
        </p:spPr>
        <p:txBody>
          <a:bodyPr>
            <a:normAutofit/>
          </a:bodyPr>
          <a:lstStyle/>
          <a:p>
            <a:r>
              <a:rPr lang="en-US" sz="2000" dirty="0"/>
              <a:t>A good rule for specifying viewing distance VS. pixel pitch:</a:t>
            </a:r>
          </a:p>
          <a:p>
            <a:pPr marL="800100" lvl="1" indent="-342900">
              <a:buFont typeface="Arial" panose="020B0604020202020204" pitchFamily="34" charset="0"/>
              <a:buChar char="•"/>
            </a:pPr>
            <a:r>
              <a:rPr lang="en-US" sz="2000" dirty="0">
                <a:latin typeface="Century Gothic" panose="020B0502020202020204" pitchFamily="34" charset="0"/>
              </a:rPr>
              <a:t>Minimum (you won’t see a gap between pixels, but the image might still appear grainy) is 5x pitch.</a:t>
            </a:r>
          </a:p>
          <a:p>
            <a:pPr marL="800100" lvl="1" indent="-342900">
              <a:buFont typeface="Arial" panose="020B0604020202020204" pitchFamily="34" charset="0"/>
              <a:buChar char="•"/>
            </a:pPr>
            <a:r>
              <a:rPr lang="en-US" sz="2000" dirty="0">
                <a:latin typeface="Century Gothic" panose="020B0502020202020204" pitchFamily="34" charset="0"/>
              </a:rPr>
              <a:t>Recommended (the image should appear smooth) is 7x pitch</a:t>
            </a:r>
          </a:p>
        </p:txBody>
      </p:sp>
      <p:sp>
        <p:nvSpPr>
          <p:cNvPr id="7" name="Title 6">
            <a:extLst>
              <a:ext uri="{FF2B5EF4-FFF2-40B4-BE49-F238E27FC236}">
                <a16:creationId xmlns:a16="http://schemas.microsoft.com/office/drawing/2014/main" id="{0928825D-4379-4F63-9D37-B02844A9E4A8}"/>
              </a:ext>
            </a:extLst>
          </p:cNvPr>
          <p:cNvSpPr>
            <a:spLocks noGrp="1"/>
          </p:cNvSpPr>
          <p:nvPr>
            <p:ph type="title"/>
          </p:nvPr>
        </p:nvSpPr>
        <p:spPr/>
        <p:txBody>
          <a:bodyPr/>
          <a:lstStyle/>
          <a:p>
            <a:r>
              <a:rPr lang="en-US" dirty="0"/>
              <a:t>Pixel Pitch VS. Viewing Distance</a:t>
            </a:r>
          </a:p>
        </p:txBody>
      </p:sp>
      <p:grpSp>
        <p:nvGrpSpPr>
          <p:cNvPr id="45" name="Group 44">
            <a:extLst>
              <a:ext uri="{FF2B5EF4-FFF2-40B4-BE49-F238E27FC236}">
                <a16:creationId xmlns:a16="http://schemas.microsoft.com/office/drawing/2014/main" id="{8C9B158B-0B62-4D9B-B30D-349FCCB9C921}"/>
              </a:ext>
            </a:extLst>
          </p:cNvPr>
          <p:cNvGrpSpPr/>
          <p:nvPr/>
        </p:nvGrpSpPr>
        <p:grpSpPr>
          <a:xfrm>
            <a:off x="1419358" y="1347450"/>
            <a:ext cx="9353392" cy="3250066"/>
            <a:chOff x="815414" y="937308"/>
            <a:chExt cx="9355827" cy="3250912"/>
          </a:xfrm>
        </p:grpSpPr>
        <p:grpSp>
          <p:nvGrpSpPr>
            <p:cNvPr id="34" name="Group 33">
              <a:extLst>
                <a:ext uri="{FF2B5EF4-FFF2-40B4-BE49-F238E27FC236}">
                  <a16:creationId xmlns:a16="http://schemas.microsoft.com/office/drawing/2014/main" id="{44018B48-3CA1-444E-95FB-05F4F3CFF5C1}"/>
                </a:ext>
              </a:extLst>
            </p:cNvPr>
            <p:cNvGrpSpPr/>
            <p:nvPr/>
          </p:nvGrpSpPr>
          <p:grpSpPr>
            <a:xfrm>
              <a:off x="815414" y="937308"/>
              <a:ext cx="5241223" cy="565078"/>
              <a:chOff x="815414" y="937308"/>
              <a:chExt cx="5241223" cy="565078"/>
            </a:xfrm>
          </p:grpSpPr>
          <p:sp>
            <p:nvSpPr>
              <p:cNvPr id="26" name="TextBox 25"/>
              <p:cNvSpPr txBox="1"/>
              <p:nvPr/>
            </p:nvSpPr>
            <p:spPr>
              <a:xfrm>
                <a:off x="4700580" y="967030"/>
                <a:ext cx="681775" cy="277071"/>
              </a:xfrm>
              <a:prstGeom prst="rect">
                <a:avLst/>
              </a:prstGeom>
              <a:noFill/>
            </p:spPr>
            <p:txBody>
              <a:bodyPr wrap="none" rtlCol="0" anchor="ctr">
                <a:spAutoFit/>
              </a:bodyPr>
              <a:lstStyle/>
              <a:p>
                <a:pPr algn="ctr"/>
                <a:r>
                  <a:rPr lang="en-US" sz="1200" b="1" dirty="0">
                    <a:latin typeface="Calibri" panose="020F0502020204030204" pitchFamily="34" charset="0"/>
                  </a:rPr>
                  <a:t>10-11 ft</a:t>
                </a:r>
              </a:p>
            </p:txBody>
          </p:sp>
          <p:pic>
            <p:nvPicPr>
              <p:cNvPr id="67" name="Graphic 66" descr="Man">
                <a:extLst>
                  <a:ext uri="{FF2B5EF4-FFF2-40B4-BE49-F238E27FC236}">
                    <a16:creationId xmlns:a16="http://schemas.microsoft.com/office/drawing/2014/main" id="{FADB3F86-4CAD-4828-9447-F709E0730B45}"/>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99191" y="937308"/>
                <a:ext cx="426575" cy="426575"/>
              </a:xfrm>
              <a:prstGeom prst="rect">
                <a:avLst/>
              </a:prstGeom>
            </p:spPr>
          </p:pic>
          <p:cxnSp>
            <p:nvCxnSpPr>
              <p:cNvPr id="39" name="Straight Arrow Connector 38"/>
              <p:cNvCxnSpPr/>
              <p:nvPr/>
            </p:nvCxnSpPr>
            <p:spPr>
              <a:xfrm>
                <a:off x="3125371" y="1186778"/>
                <a:ext cx="2280512" cy="0"/>
              </a:xfrm>
              <a:prstGeom prst="straightConnector1">
                <a:avLst/>
              </a:prstGeom>
              <a:ln w="28575">
                <a:solidFill>
                  <a:srgbClr val="0070C0"/>
                </a:solidFill>
                <a:prstDash val="sysDot"/>
                <a:tailEnd type="triangle"/>
              </a:ln>
            </p:spPr>
            <p:style>
              <a:lnRef idx="1">
                <a:schemeClr val="accent2"/>
              </a:lnRef>
              <a:fillRef idx="0">
                <a:schemeClr val="accent2"/>
              </a:fillRef>
              <a:effectRef idx="0">
                <a:schemeClr val="accent2"/>
              </a:effectRef>
              <a:fontRef idx="minor">
                <a:schemeClr val="tx1"/>
              </a:fontRef>
            </p:style>
          </p:cxnSp>
          <p:sp>
            <p:nvSpPr>
              <p:cNvPr id="9" name="TextBox 8"/>
              <p:cNvSpPr txBox="1"/>
              <p:nvPr/>
            </p:nvSpPr>
            <p:spPr>
              <a:xfrm>
                <a:off x="815414" y="1025887"/>
                <a:ext cx="1471649" cy="321780"/>
              </a:xfrm>
              <a:prstGeom prst="rect">
                <a:avLst/>
              </a:prstGeom>
              <a:ln/>
            </p:spPr>
            <p:style>
              <a:lnRef idx="1">
                <a:schemeClr val="dk1"/>
              </a:lnRef>
              <a:fillRef idx="3">
                <a:schemeClr val="dk1"/>
              </a:fillRef>
              <a:effectRef idx="2">
                <a:schemeClr val="dk1"/>
              </a:effectRef>
              <a:fontRef idx="minor">
                <a:schemeClr val="lt1"/>
              </a:fontRef>
            </p:style>
            <p:txBody>
              <a:bodyPr wrap="none" rtlCol="0" anchor="ctr">
                <a:noAutofit/>
              </a:bodyPr>
              <a:lstStyle/>
              <a:p>
                <a:pPr algn="ctr"/>
                <a:r>
                  <a:rPr lang="en-US" sz="2400" dirty="0">
                    <a:latin typeface="Calibri" panose="020F0502020204030204" pitchFamily="34" charset="0"/>
                  </a:rPr>
                  <a:t>1.5MM</a:t>
                </a:r>
              </a:p>
            </p:txBody>
          </p:sp>
          <p:cxnSp>
            <p:nvCxnSpPr>
              <p:cNvPr id="36" name="Straight Arrow Connector 35"/>
              <p:cNvCxnSpPr>
                <a:stCxn id="9" idx="3"/>
              </p:cNvCxnSpPr>
              <p:nvPr/>
            </p:nvCxnSpPr>
            <p:spPr>
              <a:xfrm>
                <a:off x="2287063" y="1186778"/>
                <a:ext cx="2068979" cy="0"/>
              </a:xfrm>
              <a:prstGeom prst="straightConnector1">
                <a:avLst/>
              </a:prstGeom>
              <a:ln w="28575">
                <a:solidFill>
                  <a:srgbClr val="0070C0"/>
                </a:solidFill>
                <a:tailEnd type="triangle"/>
              </a:ln>
            </p:spPr>
            <p:style>
              <a:lnRef idx="1">
                <a:schemeClr val="accent2"/>
              </a:lnRef>
              <a:fillRef idx="0">
                <a:schemeClr val="accent2"/>
              </a:fillRef>
              <a:effectRef idx="0">
                <a:schemeClr val="accent2"/>
              </a:effectRef>
              <a:fontRef idx="minor">
                <a:schemeClr val="tx1"/>
              </a:fontRef>
            </p:style>
          </p:cxnSp>
          <p:sp>
            <p:nvSpPr>
              <p:cNvPr id="16" name="TextBox 15"/>
              <p:cNvSpPr txBox="1"/>
              <p:nvPr/>
            </p:nvSpPr>
            <p:spPr>
              <a:xfrm>
                <a:off x="3139124" y="967030"/>
                <a:ext cx="524641" cy="277071"/>
              </a:xfrm>
              <a:prstGeom prst="rect">
                <a:avLst/>
              </a:prstGeom>
              <a:noFill/>
            </p:spPr>
            <p:txBody>
              <a:bodyPr wrap="none" rtlCol="0" anchor="ctr">
                <a:spAutoFit/>
              </a:bodyPr>
              <a:lstStyle/>
              <a:p>
                <a:pPr algn="ctr"/>
                <a:r>
                  <a:rPr lang="en-US" sz="1200" b="1" dirty="0">
                    <a:latin typeface="Calibri" panose="020F0502020204030204" pitchFamily="34" charset="0"/>
                  </a:rPr>
                  <a:t>7-8 ft</a:t>
                </a:r>
              </a:p>
            </p:txBody>
          </p:sp>
          <p:sp>
            <p:nvSpPr>
              <p:cNvPr id="19" name="TextBox 18"/>
              <p:cNvSpPr txBox="1"/>
              <p:nvPr/>
            </p:nvSpPr>
            <p:spPr>
              <a:xfrm>
                <a:off x="4182344" y="1286886"/>
                <a:ext cx="593587" cy="215500"/>
              </a:xfrm>
              <a:prstGeom prst="rect">
                <a:avLst/>
              </a:prstGeom>
              <a:noFill/>
            </p:spPr>
            <p:txBody>
              <a:bodyPr wrap="none" rtlCol="0">
                <a:spAutoFit/>
              </a:bodyPr>
              <a:lstStyle/>
              <a:p>
                <a:pPr algn="ctr"/>
                <a:r>
                  <a:rPr lang="en-US" sz="800" dirty="0">
                    <a:latin typeface="Calibri" panose="020F0502020204030204" pitchFamily="34" charset="0"/>
                  </a:rPr>
                  <a:t>Minimum</a:t>
                </a:r>
              </a:p>
            </p:txBody>
          </p:sp>
          <p:sp>
            <p:nvSpPr>
              <p:cNvPr id="31" name="TextBox 30"/>
              <p:cNvSpPr txBox="1"/>
              <p:nvPr/>
            </p:nvSpPr>
            <p:spPr>
              <a:xfrm>
                <a:off x="5236968" y="1286886"/>
                <a:ext cx="819669" cy="215500"/>
              </a:xfrm>
              <a:prstGeom prst="rect">
                <a:avLst/>
              </a:prstGeom>
              <a:noFill/>
            </p:spPr>
            <p:txBody>
              <a:bodyPr wrap="none" rtlCol="0">
                <a:spAutoFit/>
              </a:bodyPr>
              <a:lstStyle/>
              <a:p>
                <a:pPr algn="ctr"/>
                <a:r>
                  <a:rPr lang="en-US" sz="800" dirty="0">
                    <a:latin typeface="Calibri" panose="020F0502020204030204" pitchFamily="34" charset="0"/>
                  </a:rPr>
                  <a:t>Recommended</a:t>
                </a:r>
              </a:p>
            </p:txBody>
          </p:sp>
          <p:pic>
            <p:nvPicPr>
              <p:cNvPr id="12" name="Graphic 11" descr="Man">
                <a:extLst>
                  <a:ext uri="{FF2B5EF4-FFF2-40B4-BE49-F238E27FC236}">
                    <a16:creationId xmlns:a16="http://schemas.microsoft.com/office/drawing/2014/main" id="{DDD9AC57-8C37-45D5-A86F-DA0BEC416157}"/>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59323" y="937308"/>
                <a:ext cx="426575" cy="426575"/>
              </a:xfrm>
              <a:prstGeom prst="rect">
                <a:avLst/>
              </a:prstGeom>
            </p:spPr>
          </p:pic>
        </p:grpSp>
        <p:grpSp>
          <p:nvGrpSpPr>
            <p:cNvPr id="35" name="Group 34">
              <a:extLst>
                <a:ext uri="{FF2B5EF4-FFF2-40B4-BE49-F238E27FC236}">
                  <a16:creationId xmlns:a16="http://schemas.microsoft.com/office/drawing/2014/main" id="{C4BF5680-C385-4C02-B04D-FE0F1117835E}"/>
                </a:ext>
              </a:extLst>
            </p:cNvPr>
            <p:cNvGrpSpPr/>
            <p:nvPr/>
          </p:nvGrpSpPr>
          <p:grpSpPr>
            <a:xfrm>
              <a:off x="815415" y="1567033"/>
              <a:ext cx="5667061" cy="622638"/>
              <a:chOff x="815415" y="1644433"/>
              <a:chExt cx="5667061" cy="622638"/>
            </a:xfrm>
          </p:grpSpPr>
          <p:sp>
            <p:nvSpPr>
              <p:cNvPr id="27" name="TextBox 26"/>
              <p:cNvSpPr txBox="1"/>
              <p:nvPr/>
            </p:nvSpPr>
            <p:spPr>
              <a:xfrm>
                <a:off x="5265211" y="1674470"/>
                <a:ext cx="681775" cy="277071"/>
              </a:xfrm>
              <a:prstGeom prst="rect">
                <a:avLst/>
              </a:prstGeom>
              <a:noFill/>
            </p:spPr>
            <p:txBody>
              <a:bodyPr wrap="none" rtlCol="0" anchor="ctr">
                <a:spAutoFit/>
              </a:bodyPr>
              <a:lstStyle/>
              <a:p>
                <a:pPr algn="ctr"/>
                <a:r>
                  <a:rPr lang="en-US" sz="1200" b="1" dirty="0">
                    <a:latin typeface="Calibri" panose="020F0502020204030204" pitchFamily="34" charset="0"/>
                  </a:rPr>
                  <a:t>12-13 ft</a:t>
                </a:r>
              </a:p>
            </p:txBody>
          </p:sp>
          <p:cxnSp>
            <p:nvCxnSpPr>
              <p:cNvPr id="40" name="Straight Arrow Connector 39"/>
              <p:cNvCxnSpPr/>
              <p:nvPr/>
            </p:nvCxnSpPr>
            <p:spPr>
              <a:xfrm>
                <a:off x="3125371" y="1894683"/>
                <a:ext cx="2850639" cy="0"/>
              </a:xfrm>
              <a:prstGeom prst="straightConnector1">
                <a:avLst/>
              </a:prstGeom>
              <a:ln w="28575">
                <a:solidFill>
                  <a:srgbClr val="0070C0"/>
                </a:solidFill>
                <a:prstDash val="sysDot"/>
                <a:tailEnd type="triangle"/>
              </a:ln>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815415" y="1733792"/>
                <a:ext cx="1471649" cy="321780"/>
              </a:xfrm>
              <a:prstGeom prst="rect">
                <a:avLst/>
              </a:prstGeom>
              <a:ln/>
            </p:spPr>
            <p:style>
              <a:lnRef idx="1">
                <a:schemeClr val="dk1"/>
              </a:lnRef>
              <a:fillRef idx="3">
                <a:schemeClr val="dk1"/>
              </a:fillRef>
              <a:effectRef idx="2">
                <a:schemeClr val="dk1"/>
              </a:effectRef>
              <a:fontRef idx="minor">
                <a:schemeClr val="lt1"/>
              </a:fontRef>
            </p:style>
            <p:txBody>
              <a:bodyPr wrap="none" rtlCol="0" anchor="ctr">
                <a:noAutofit/>
              </a:bodyPr>
              <a:lstStyle/>
              <a:p>
                <a:pPr algn="ctr"/>
                <a:r>
                  <a:rPr lang="en-US" sz="2400" dirty="0">
                    <a:latin typeface="Calibri" panose="020F0502020204030204" pitchFamily="34" charset="0"/>
                  </a:rPr>
                  <a:t>1.8MM</a:t>
                </a:r>
              </a:p>
            </p:txBody>
          </p:sp>
          <p:cxnSp>
            <p:nvCxnSpPr>
              <p:cNvPr id="37" name="Straight Arrow Connector 36"/>
              <p:cNvCxnSpPr/>
              <p:nvPr/>
            </p:nvCxnSpPr>
            <p:spPr>
              <a:xfrm>
                <a:off x="2287062" y="1894683"/>
                <a:ext cx="2586232" cy="0"/>
              </a:xfrm>
              <a:prstGeom prst="straightConnector1">
                <a:avLst/>
              </a:prstGeom>
              <a:ln w="28575">
                <a:solidFill>
                  <a:srgbClr val="0070C0"/>
                </a:solidFill>
                <a:tailEnd type="triangle"/>
              </a:ln>
            </p:spPr>
            <p:style>
              <a:lnRef idx="1">
                <a:schemeClr val="accent2"/>
              </a:lnRef>
              <a:fillRef idx="0">
                <a:schemeClr val="accent2"/>
              </a:fillRef>
              <a:effectRef idx="0">
                <a:schemeClr val="accent2"/>
              </a:effectRef>
              <a:fontRef idx="minor">
                <a:schemeClr val="tx1"/>
              </a:fontRef>
            </p:style>
          </p:cxnSp>
          <p:sp>
            <p:nvSpPr>
              <p:cNvPr id="17" name="TextBox 16"/>
              <p:cNvSpPr txBox="1"/>
              <p:nvPr/>
            </p:nvSpPr>
            <p:spPr>
              <a:xfrm>
                <a:off x="3099840" y="1674470"/>
                <a:ext cx="603207" cy="277071"/>
              </a:xfrm>
              <a:prstGeom prst="rect">
                <a:avLst/>
              </a:prstGeom>
              <a:noFill/>
            </p:spPr>
            <p:txBody>
              <a:bodyPr wrap="none" rtlCol="0" anchor="ctr">
                <a:spAutoFit/>
              </a:bodyPr>
              <a:lstStyle/>
              <a:p>
                <a:pPr algn="ctr"/>
                <a:r>
                  <a:rPr lang="en-US" sz="1200" b="1" dirty="0">
                    <a:latin typeface="Calibri" panose="020F0502020204030204" pitchFamily="34" charset="0"/>
                  </a:rPr>
                  <a:t>9-10 ft</a:t>
                </a:r>
              </a:p>
            </p:txBody>
          </p:sp>
          <p:sp>
            <p:nvSpPr>
              <p:cNvPr id="29" name="TextBox 28"/>
              <p:cNvSpPr txBox="1"/>
              <p:nvPr/>
            </p:nvSpPr>
            <p:spPr>
              <a:xfrm>
                <a:off x="4680118" y="2051571"/>
                <a:ext cx="593587" cy="215500"/>
              </a:xfrm>
              <a:prstGeom prst="rect">
                <a:avLst/>
              </a:prstGeom>
              <a:noFill/>
            </p:spPr>
            <p:txBody>
              <a:bodyPr wrap="none" rtlCol="0">
                <a:spAutoFit/>
              </a:bodyPr>
              <a:lstStyle/>
              <a:p>
                <a:pPr algn="ctr"/>
                <a:r>
                  <a:rPr lang="en-US" sz="800" dirty="0">
                    <a:latin typeface="Calibri" panose="020F0502020204030204" pitchFamily="34" charset="0"/>
                  </a:rPr>
                  <a:t>Minimum</a:t>
                </a:r>
              </a:p>
            </p:txBody>
          </p:sp>
          <p:sp>
            <p:nvSpPr>
              <p:cNvPr id="32" name="TextBox 31"/>
              <p:cNvSpPr txBox="1"/>
              <p:nvPr/>
            </p:nvSpPr>
            <p:spPr>
              <a:xfrm>
                <a:off x="5662807" y="2051571"/>
                <a:ext cx="819669" cy="215500"/>
              </a:xfrm>
              <a:prstGeom prst="rect">
                <a:avLst/>
              </a:prstGeom>
              <a:noFill/>
            </p:spPr>
            <p:txBody>
              <a:bodyPr wrap="none" rtlCol="0">
                <a:spAutoFit/>
              </a:bodyPr>
              <a:lstStyle/>
              <a:p>
                <a:pPr algn="ctr"/>
                <a:r>
                  <a:rPr lang="en-US" sz="800" dirty="0">
                    <a:latin typeface="Calibri" panose="020F0502020204030204" pitchFamily="34" charset="0"/>
                  </a:rPr>
                  <a:t>Recommended</a:t>
                </a:r>
              </a:p>
            </p:txBody>
          </p:sp>
          <p:pic>
            <p:nvPicPr>
              <p:cNvPr id="79" name="Graphic 78" descr="Man">
                <a:extLst>
                  <a:ext uri="{FF2B5EF4-FFF2-40B4-BE49-F238E27FC236}">
                    <a16:creationId xmlns:a16="http://schemas.microsoft.com/office/drawing/2014/main" id="{890BE89E-9334-4D5B-8EAD-C47405466DDB}"/>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62581" y="1644433"/>
                <a:ext cx="426575" cy="426575"/>
              </a:xfrm>
              <a:prstGeom prst="rect">
                <a:avLst/>
              </a:prstGeom>
            </p:spPr>
          </p:pic>
          <p:pic>
            <p:nvPicPr>
              <p:cNvPr id="80" name="Graphic 79" descr="Man">
                <a:extLst>
                  <a:ext uri="{FF2B5EF4-FFF2-40B4-BE49-F238E27FC236}">
                    <a16:creationId xmlns:a16="http://schemas.microsoft.com/office/drawing/2014/main" id="{8208622B-EB6A-4B23-92B3-C4536A457185}"/>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0120" y="1644433"/>
                <a:ext cx="426575" cy="426575"/>
              </a:xfrm>
              <a:prstGeom prst="rect">
                <a:avLst/>
              </a:prstGeom>
            </p:spPr>
          </p:pic>
        </p:grpSp>
        <p:grpSp>
          <p:nvGrpSpPr>
            <p:cNvPr id="42" name="Group 41">
              <a:extLst>
                <a:ext uri="{FF2B5EF4-FFF2-40B4-BE49-F238E27FC236}">
                  <a16:creationId xmlns:a16="http://schemas.microsoft.com/office/drawing/2014/main" id="{4A6710A2-4ED9-4B4F-8299-4C92FF919807}"/>
                </a:ext>
              </a:extLst>
            </p:cNvPr>
            <p:cNvGrpSpPr/>
            <p:nvPr/>
          </p:nvGrpSpPr>
          <p:grpSpPr>
            <a:xfrm>
              <a:off x="815414" y="2254318"/>
              <a:ext cx="6370485" cy="597297"/>
              <a:chOff x="815414" y="2319408"/>
              <a:chExt cx="6370485" cy="597297"/>
            </a:xfrm>
          </p:grpSpPr>
          <p:cxnSp>
            <p:nvCxnSpPr>
              <p:cNvPr id="41" name="Straight Arrow Connector 40"/>
              <p:cNvCxnSpPr/>
              <p:nvPr/>
            </p:nvCxnSpPr>
            <p:spPr>
              <a:xfrm>
                <a:off x="3125371" y="2568449"/>
                <a:ext cx="3420767" cy="0"/>
              </a:xfrm>
              <a:prstGeom prst="straightConnector1">
                <a:avLst/>
              </a:prstGeom>
              <a:ln w="28575">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15414" y="2406099"/>
                <a:ext cx="1471649" cy="321780"/>
              </a:xfrm>
              <a:prstGeom prst="rect">
                <a:avLst/>
              </a:prstGeom>
              <a:ln/>
            </p:spPr>
            <p:style>
              <a:lnRef idx="1">
                <a:schemeClr val="dk1"/>
              </a:lnRef>
              <a:fillRef idx="3">
                <a:schemeClr val="dk1"/>
              </a:fillRef>
              <a:effectRef idx="2">
                <a:schemeClr val="dk1"/>
              </a:effectRef>
              <a:fontRef idx="minor">
                <a:schemeClr val="lt1"/>
              </a:fontRef>
            </p:style>
            <p:txBody>
              <a:bodyPr wrap="none" rtlCol="0" anchor="ctr">
                <a:noAutofit/>
              </a:bodyPr>
              <a:lstStyle/>
              <a:p>
                <a:pPr algn="ctr"/>
                <a:r>
                  <a:rPr lang="en-US" sz="2400" dirty="0">
                    <a:latin typeface="Calibri" panose="020F0502020204030204" pitchFamily="34" charset="0"/>
                  </a:rPr>
                  <a:t>2.5MM</a:t>
                </a:r>
              </a:p>
            </p:txBody>
          </p:sp>
          <p:cxnSp>
            <p:nvCxnSpPr>
              <p:cNvPr id="38" name="Straight Arrow Connector 37"/>
              <p:cNvCxnSpPr/>
              <p:nvPr/>
            </p:nvCxnSpPr>
            <p:spPr>
              <a:xfrm>
                <a:off x="2287062" y="2568449"/>
                <a:ext cx="3103479"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60555" y="2347233"/>
                <a:ext cx="681775" cy="277071"/>
              </a:xfrm>
              <a:prstGeom prst="rect">
                <a:avLst/>
              </a:prstGeom>
              <a:noFill/>
            </p:spPr>
            <p:txBody>
              <a:bodyPr wrap="none" rtlCol="0" anchor="ctr">
                <a:spAutoFit/>
              </a:bodyPr>
              <a:lstStyle/>
              <a:p>
                <a:pPr algn="ctr"/>
                <a:r>
                  <a:rPr lang="en-US" sz="1200" b="1" dirty="0">
                    <a:latin typeface="Calibri" panose="020F0502020204030204" pitchFamily="34" charset="0"/>
                  </a:rPr>
                  <a:t>12-13 ft</a:t>
                </a:r>
              </a:p>
            </p:txBody>
          </p:sp>
          <p:sp>
            <p:nvSpPr>
              <p:cNvPr id="28" name="TextBox 27"/>
              <p:cNvSpPr txBox="1"/>
              <p:nvPr/>
            </p:nvSpPr>
            <p:spPr>
              <a:xfrm>
                <a:off x="5833018" y="2347233"/>
                <a:ext cx="681775" cy="277071"/>
              </a:xfrm>
              <a:prstGeom prst="rect">
                <a:avLst/>
              </a:prstGeom>
              <a:noFill/>
            </p:spPr>
            <p:txBody>
              <a:bodyPr wrap="none" rtlCol="0" anchor="ctr">
                <a:spAutoFit/>
              </a:bodyPr>
              <a:lstStyle/>
              <a:p>
                <a:pPr algn="ctr"/>
                <a:r>
                  <a:rPr lang="en-US" sz="1200" b="1" dirty="0">
                    <a:latin typeface="Calibri" panose="020F0502020204030204" pitchFamily="34" charset="0"/>
                  </a:rPr>
                  <a:t>17-18 ft</a:t>
                </a:r>
              </a:p>
            </p:txBody>
          </p:sp>
          <p:sp>
            <p:nvSpPr>
              <p:cNvPr id="30" name="TextBox 29"/>
              <p:cNvSpPr txBox="1"/>
              <p:nvPr/>
            </p:nvSpPr>
            <p:spPr>
              <a:xfrm>
                <a:off x="5206478" y="2701205"/>
                <a:ext cx="593587" cy="215500"/>
              </a:xfrm>
              <a:prstGeom prst="rect">
                <a:avLst/>
              </a:prstGeom>
              <a:noFill/>
            </p:spPr>
            <p:txBody>
              <a:bodyPr wrap="none" rtlCol="0">
                <a:spAutoFit/>
              </a:bodyPr>
              <a:lstStyle/>
              <a:p>
                <a:pPr algn="ctr"/>
                <a:r>
                  <a:rPr lang="en-US" sz="800" dirty="0">
                    <a:latin typeface="Calibri" panose="020F0502020204030204" pitchFamily="34" charset="0"/>
                  </a:rPr>
                  <a:t>Minimum</a:t>
                </a:r>
              </a:p>
            </p:txBody>
          </p:sp>
          <p:sp>
            <p:nvSpPr>
              <p:cNvPr id="33" name="TextBox 32"/>
              <p:cNvSpPr txBox="1"/>
              <p:nvPr/>
            </p:nvSpPr>
            <p:spPr>
              <a:xfrm>
                <a:off x="6366230" y="2701205"/>
                <a:ext cx="819669" cy="215500"/>
              </a:xfrm>
              <a:prstGeom prst="rect">
                <a:avLst/>
              </a:prstGeom>
              <a:noFill/>
            </p:spPr>
            <p:txBody>
              <a:bodyPr wrap="none" rtlCol="0">
                <a:spAutoFit/>
              </a:bodyPr>
              <a:lstStyle/>
              <a:p>
                <a:pPr algn="ctr"/>
                <a:r>
                  <a:rPr lang="en-US" sz="800" dirty="0">
                    <a:latin typeface="Calibri" panose="020F0502020204030204" pitchFamily="34" charset="0"/>
                  </a:rPr>
                  <a:t>Recommended</a:t>
                </a:r>
              </a:p>
            </p:txBody>
          </p:sp>
          <p:pic>
            <p:nvPicPr>
              <p:cNvPr id="83" name="Graphic 82" descr="Man">
                <a:extLst>
                  <a:ext uri="{FF2B5EF4-FFF2-40B4-BE49-F238E27FC236}">
                    <a16:creationId xmlns:a16="http://schemas.microsoft.com/office/drawing/2014/main" id="{BC483838-3259-4309-8E34-8D680D1E31B7}"/>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30513" y="2319408"/>
                <a:ext cx="426575" cy="426575"/>
              </a:xfrm>
              <a:prstGeom prst="rect">
                <a:avLst/>
              </a:prstGeom>
            </p:spPr>
          </p:pic>
          <p:pic>
            <p:nvPicPr>
              <p:cNvPr id="84" name="Graphic 83" descr="Man">
                <a:extLst>
                  <a:ext uri="{FF2B5EF4-FFF2-40B4-BE49-F238E27FC236}">
                    <a16:creationId xmlns:a16="http://schemas.microsoft.com/office/drawing/2014/main" id="{C57D033A-9042-4EAB-836D-40F9072859DA}"/>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73628" y="2319408"/>
                <a:ext cx="426575" cy="426575"/>
              </a:xfrm>
              <a:prstGeom prst="rect">
                <a:avLst/>
              </a:prstGeom>
            </p:spPr>
          </p:pic>
        </p:grpSp>
        <p:grpSp>
          <p:nvGrpSpPr>
            <p:cNvPr id="43" name="Group 42">
              <a:extLst>
                <a:ext uri="{FF2B5EF4-FFF2-40B4-BE49-F238E27FC236}">
                  <a16:creationId xmlns:a16="http://schemas.microsoft.com/office/drawing/2014/main" id="{A7D778D8-CD30-4FDC-B030-92741EAAAE20}"/>
                </a:ext>
              </a:extLst>
            </p:cNvPr>
            <p:cNvGrpSpPr/>
            <p:nvPr/>
          </p:nvGrpSpPr>
          <p:grpSpPr>
            <a:xfrm>
              <a:off x="815414" y="2916262"/>
              <a:ext cx="8091491" cy="598766"/>
              <a:chOff x="815414" y="2914177"/>
              <a:chExt cx="8091491" cy="598766"/>
            </a:xfrm>
          </p:grpSpPr>
          <p:cxnSp>
            <p:nvCxnSpPr>
              <p:cNvPr id="68" name="Straight Arrow Connector 67"/>
              <p:cNvCxnSpPr/>
              <p:nvPr/>
            </p:nvCxnSpPr>
            <p:spPr>
              <a:xfrm>
                <a:off x="4975753" y="3162697"/>
                <a:ext cx="3420767" cy="0"/>
              </a:xfrm>
              <a:prstGeom prst="straightConnector1">
                <a:avLst/>
              </a:prstGeom>
              <a:ln w="28575">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15414" y="3002338"/>
                <a:ext cx="1471649" cy="321780"/>
              </a:xfrm>
              <a:prstGeom prst="rect">
                <a:avLst/>
              </a:prstGeom>
              <a:ln/>
            </p:spPr>
            <p:style>
              <a:lnRef idx="1">
                <a:schemeClr val="dk1"/>
              </a:lnRef>
              <a:fillRef idx="3">
                <a:schemeClr val="dk1"/>
              </a:fillRef>
              <a:effectRef idx="2">
                <a:schemeClr val="dk1"/>
              </a:effectRef>
              <a:fontRef idx="minor">
                <a:schemeClr val="lt1"/>
              </a:fontRef>
            </p:style>
            <p:txBody>
              <a:bodyPr wrap="none" rtlCol="0" anchor="ctr">
                <a:noAutofit/>
              </a:bodyPr>
              <a:lstStyle/>
              <a:p>
                <a:pPr algn="ctr"/>
                <a:r>
                  <a:rPr lang="en-US" sz="2400" dirty="0">
                    <a:latin typeface="Calibri" panose="020F0502020204030204" pitchFamily="34" charset="0"/>
                  </a:rPr>
                  <a:t>4MM</a:t>
                </a:r>
              </a:p>
            </p:txBody>
          </p:sp>
          <p:cxnSp>
            <p:nvCxnSpPr>
              <p:cNvPr id="57" name="Straight Arrow Connector 56"/>
              <p:cNvCxnSpPr>
                <a:cxnSpLocks/>
                <a:stCxn id="56" idx="3"/>
              </p:cNvCxnSpPr>
              <p:nvPr/>
            </p:nvCxnSpPr>
            <p:spPr>
              <a:xfrm flipV="1">
                <a:off x="2287063" y="3163227"/>
                <a:ext cx="4867794" cy="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060556" y="2943472"/>
                <a:ext cx="681776" cy="277071"/>
              </a:xfrm>
              <a:prstGeom prst="rect">
                <a:avLst/>
              </a:prstGeom>
              <a:noFill/>
            </p:spPr>
            <p:txBody>
              <a:bodyPr wrap="none" rtlCol="0" anchor="ctr">
                <a:spAutoFit/>
              </a:bodyPr>
              <a:lstStyle/>
              <a:p>
                <a:pPr algn="ctr"/>
                <a:r>
                  <a:rPr lang="en-US" sz="1200" b="1" dirty="0">
                    <a:latin typeface="Calibri" panose="020F0502020204030204" pitchFamily="34" charset="0"/>
                  </a:rPr>
                  <a:t>20-23 ft</a:t>
                </a:r>
              </a:p>
            </p:txBody>
          </p:sp>
          <p:sp>
            <p:nvSpPr>
              <p:cNvPr id="62" name="TextBox 61"/>
              <p:cNvSpPr txBox="1"/>
              <p:nvPr/>
            </p:nvSpPr>
            <p:spPr>
              <a:xfrm>
                <a:off x="7668316" y="2943472"/>
                <a:ext cx="681776" cy="277071"/>
              </a:xfrm>
              <a:prstGeom prst="rect">
                <a:avLst/>
              </a:prstGeom>
              <a:noFill/>
            </p:spPr>
            <p:txBody>
              <a:bodyPr wrap="none" rtlCol="0" anchor="ctr">
                <a:spAutoFit/>
              </a:bodyPr>
              <a:lstStyle/>
              <a:p>
                <a:pPr algn="ctr"/>
                <a:r>
                  <a:rPr lang="en-US" sz="1200" b="1" dirty="0">
                    <a:latin typeface="Calibri" panose="020F0502020204030204" pitchFamily="34" charset="0"/>
                  </a:rPr>
                  <a:t>28-30 ft</a:t>
                </a:r>
              </a:p>
            </p:txBody>
          </p:sp>
          <p:sp>
            <p:nvSpPr>
              <p:cNvPr id="63" name="TextBox 62"/>
              <p:cNvSpPr txBox="1"/>
              <p:nvPr/>
            </p:nvSpPr>
            <p:spPr>
              <a:xfrm>
                <a:off x="6957417" y="3297443"/>
                <a:ext cx="593587" cy="215500"/>
              </a:xfrm>
              <a:prstGeom prst="rect">
                <a:avLst/>
              </a:prstGeom>
              <a:noFill/>
            </p:spPr>
            <p:txBody>
              <a:bodyPr wrap="none" rtlCol="0">
                <a:spAutoFit/>
              </a:bodyPr>
              <a:lstStyle/>
              <a:p>
                <a:pPr algn="ctr"/>
                <a:r>
                  <a:rPr lang="en-US" sz="800" dirty="0">
                    <a:latin typeface="Calibri" panose="020F0502020204030204" pitchFamily="34" charset="0"/>
                  </a:rPr>
                  <a:t>Minimum</a:t>
                </a:r>
              </a:p>
            </p:txBody>
          </p:sp>
          <p:sp>
            <p:nvSpPr>
              <p:cNvPr id="64" name="TextBox 63"/>
              <p:cNvSpPr txBox="1"/>
              <p:nvPr/>
            </p:nvSpPr>
            <p:spPr>
              <a:xfrm>
                <a:off x="8087236" y="3297443"/>
                <a:ext cx="819669" cy="215500"/>
              </a:xfrm>
              <a:prstGeom prst="rect">
                <a:avLst/>
              </a:prstGeom>
              <a:noFill/>
            </p:spPr>
            <p:txBody>
              <a:bodyPr wrap="none" rtlCol="0">
                <a:spAutoFit/>
              </a:bodyPr>
              <a:lstStyle/>
              <a:p>
                <a:pPr algn="ctr"/>
                <a:r>
                  <a:rPr lang="en-US" sz="800" dirty="0">
                    <a:latin typeface="Calibri" panose="020F0502020204030204" pitchFamily="34" charset="0"/>
                  </a:rPr>
                  <a:t>Recommended</a:t>
                </a:r>
              </a:p>
            </p:txBody>
          </p:sp>
          <p:pic>
            <p:nvPicPr>
              <p:cNvPr id="85" name="Graphic 84" descr="Man">
                <a:extLst>
                  <a:ext uri="{FF2B5EF4-FFF2-40B4-BE49-F238E27FC236}">
                    <a16:creationId xmlns:a16="http://schemas.microsoft.com/office/drawing/2014/main" id="{D29C07FD-7A37-44CB-8598-79D18A00AB23}"/>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85828" y="2914177"/>
                <a:ext cx="426575" cy="426575"/>
              </a:xfrm>
              <a:prstGeom prst="rect">
                <a:avLst/>
              </a:prstGeom>
            </p:spPr>
          </p:pic>
          <p:pic>
            <p:nvPicPr>
              <p:cNvPr id="86" name="Graphic 85" descr="Man">
                <a:extLst>
                  <a:ext uri="{FF2B5EF4-FFF2-40B4-BE49-F238E27FC236}">
                    <a16:creationId xmlns:a16="http://schemas.microsoft.com/office/drawing/2014/main" id="{D6A1342D-FD58-458F-9ABC-1FFA9B3B70D2}"/>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41854" y="2914177"/>
                <a:ext cx="426575" cy="426575"/>
              </a:xfrm>
              <a:prstGeom prst="rect">
                <a:avLst/>
              </a:prstGeom>
            </p:spPr>
          </p:pic>
        </p:grpSp>
        <p:grpSp>
          <p:nvGrpSpPr>
            <p:cNvPr id="44" name="Group 43">
              <a:extLst>
                <a:ext uri="{FF2B5EF4-FFF2-40B4-BE49-F238E27FC236}">
                  <a16:creationId xmlns:a16="http://schemas.microsoft.com/office/drawing/2014/main" id="{65E177E4-8A87-4F1A-B4F9-82AE024508B6}"/>
                </a:ext>
              </a:extLst>
            </p:cNvPr>
            <p:cNvGrpSpPr/>
            <p:nvPr/>
          </p:nvGrpSpPr>
          <p:grpSpPr>
            <a:xfrm>
              <a:off x="815414" y="3579675"/>
              <a:ext cx="9355827" cy="608545"/>
              <a:chOff x="815414" y="3579675"/>
              <a:chExt cx="9355827" cy="608545"/>
            </a:xfrm>
          </p:grpSpPr>
          <p:cxnSp>
            <p:nvCxnSpPr>
              <p:cNvPr id="69" name="Straight Arrow Connector 68"/>
              <p:cNvCxnSpPr/>
              <p:nvPr/>
            </p:nvCxnSpPr>
            <p:spPr>
              <a:xfrm>
                <a:off x="6241934" y="3838203"/>
                <a:ext cx="3420767" cy="0"/>
              </a:xfrm>
              <a:prstGeom prst="straightConnector1">
                <a:avLst/>
              </a:prstGeom>
              <a:ln w="28575">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815414" y="3677614"/>
                <a:ext cx="1471649" cy="321780"/>
              </a:xfrm>
              <a:prstGeom prst="rect">
                <a:avLst/>
              </a:prstGeom>
              <a:ln/>
            </p:spPr>
            <p:style>
              <a:lnRef idx="1">
                <a:schemeClr val="dk1"/>
              </a:lnRef>
              <a:fillRef idx="3">
                <a:schemeClr val="dk1"/>
              </a:fillRef>
              <a:effectRef idx="2">
                <a:schemeClr val="dk1"/>
              </a:effectRef>
              <a:fontRef idx="minor">
                <a:schemeClr val="lt1"/>
              </a:fontRef>
            </p:style>
            <p:txBody>
              <a:bodyPr wrap="none" rtlCol="0" anchor="ctr">
                <a:noAutofit/>
              </a:bodyPr>
              <a:lstStyle/>
              <a:p>
                <a:pPr algn="ctr"/>
                <a:r>
                  <a:rPr lang="en-US" sz="2400" dirty="0">
                    <a:latin typeface="Calibri" panose="020F0502020204030204" pitchFamily="34" charset="0"/>
                  </a:rPr>
                  <a:t>6MM</a:t>
                </a:r>
              </a:p>
            </p:txBody>
          </p:sp>
          <p:cxnSp>
            <p:nvCxnSpPr>
              <p:cNvPr id="71" name="Straight Arrow Connector 70"/>
              <p:cNvCxnSpPr>
                <a:cxnSpLocks/>
                <a:stCxn id="70" idx="3"/>
              </p:cNvCxnSpPr>
              <p:nvPr/>
            </p:nvCxnSpPr>
            <p:spPr>
              <a:xfrm flipV="1">
                <a:off x="2287063" y="3838504"/>
                <a:ext cx="6133976" cy="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3060555" y="3616028"/>
                <a:ext cx="681775" cy="277071"/>
              </a:xfrm>
              <a:prstGeom prst="rect">
                <a:avLst/>
              </a:prstGeom>
              <a:noFill/>
            </p:spPr>
            <p:txBody>
              <a:bodyPr wrap="none" rtlCol="0" anchor="ctr">
                <a:spAutoFit/>
              </a:bodyPr>
              <a:lstStyle/>
              <a:p>
                <a:pPr algn="ctr"/>
                <a:r>
                  <a:rPr lang="en-US" sz="1200" b="1" dirty="0">
                    <a:latin typeface="Calibri" panose="020F0502020204030204" pitchFamily="34" charset="0"/>
                  </a:rPr>
                  <a:t>30-32 ft</a:t>
                </a:r>
              </a:p>
            </p:txBody>
          </p:sp>
          <p:sp>
            <p:nvSpPr>
              <p:cNvPr id="76" name="TextBox 75"/>
              <p:cNvSpPr txBox="1"/>
              <p:nvPr/>
            </p:nvSpPr>
            <p:spPr>
              <a:xfrm>
                <a:off x="8934497" y="3616028"/>
                <a:ext cx="681775" cy="277071"/>
              </a:xfrm>
              <a:prstGeom prst="rect">
                <a:avLst/>
              </a:prstGeom>
              <a:noFill/>
            </p:spPr>
            <p:txBody>
              <a:bodyPr wrap="none" rtlCol="0" anchor="ctr">
                <a:spAutoFit/>
              </a:bodyPr>
              <a:lstStyle/>
              <a:p>
                <a:pPr algn="ctr"/>
                <a:r>
                  <a:rPr lang="en-US" sz="1200" b="1" dirty="0">
                    <a:latin typeface="Calibri" panose="020F0502020204030204" pitchFamily="34" charset="0"/>
                  </a:rPr>
                  <a:t>40-45 ft</a:t>
                </a:r>
              </a:p>
            </p:txBody>
          </p:sp>
          <p:sp>
            <p:nvSpPr>
              <p:cNvPr id="77" name="TextBox 76"/>
              <p:cNvSpPr txBox="1"/>
              <p:nvPr/>
            </p:nvSpPr>
            <p:spPr>
              <a:xfrm>
                <a:off x="8207108" y="3972720"/>
                <a:ext cx="593587" cy="215500"/>
              </a:xfrm>
              <a:prstGeom prst="rect">
                <a:avLst/>
              </a:prstGeom>
              <a:noFill/>
            </p:spPr>
            <p:txBody>
              <a:bodyPr wrap="none" rtlCol="0">
                <a:spAutoFit/>
              </a:bodyPr>
              <a:lstStyle/>
              <a:p>
                <a:pPr algn="ctr"/>
                <a:r>
                  <a:rPr lang="en-US" sz="800" dirty="0">
                    <a:latin typeface="Calibri" panose="020F0502020204030204" pitchFamily="34" charset="0"/>
                  </a:rPr>
                  <a:t>Minimum</a:t>
                </a:r>
              </a:p>
            </p:txBody>
          </p:sp>
          <p:sp>
            <p:nvSpPr>
              <p:cNvPr id="78" name="TextBox 77"/>
              <p:cNvSpPr txBox="1"/>
              <p:nvPr/>
            </p:nvSpPr>
            <p:spPr>
              <a:xfrm>
                <a:off x="9351572" y="3972720"/>
                <a:ext cx="819669" cy="215500"/>
              </a:xfrm>
              <a:prstGeom prst="rect">
                <a:avLst/>
              </a:prstGeom>
              <a:noFill/>
            </p:spPr>
            <p:txBody>
              <a:bodyPr wrap="none" rtlCol="0">
                <a:spAutoFit/>
              </a:bodyPr>
              <a:lstStyle/>
              <a:p>
                <a:pPr algn="ctr"/>
                <a:r>
                  <a:rPr lang="en-US" sz="800" dirty="0">
                    <a:latin typeface="Calibri" panose="020F0502020204030204" pitchFamily="34" charset="0"/>
                  </a:rPr>
                  <a:t>Recommended</a:t>
                </a:r>
              </a:p>
            </p:txBody>
          </p:sp>
          <p:pic>
            <p:nvPicPr>
              <p:cNvPr id="87" name="Graphic 86" descr="Man">
                <a:extLst>
                  <a:ext uri="{FF2B5EF4-FFF2-40B4-BE49-F238E27FC236}">
                    <a16:creationId xmlns:a16="http://schemas.microsoft.com/office/drawing/2014/main" id="{A9CB5AB3-76BE-4BB2-B595-370CB3F974B2}"/>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47131" y="3579675"/>
                <a:ext cx="426575" cy="426575"/>
              </a:xfrm>
              <a:prstGeom prst="rect">
                <a:avLst/>
              </a:prstGeom>
            </p:spPr>
          </p:pic>
          <p:pic>
            <p:nvPicPr>
              <p:cNvPr id="88" name="Graphic 87" descr="Man">
                <a:extLst>
                  <a:ext uri="{FF2B5EF4-FFF2-40B4-BE49-F238E27FC236}">
                    <a16:creationId xmlns:a16="http://schemas.microsoft.com/office/drawing/2014/main" id="{DBDE164C-3696-4FFE-BAC2-525C522A5566}"/>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88268" y="3579675"/>
                <a:ext cx="426575" cy="426575"/>
              </a:xfrm>
              <a:prstGeom prst="rect">
                <a:avLst/>
              </a:prstGeom>
            </p:spPr>
          </p:pic>
        </p:grpSp>
      </p:grpSp>
    </p:spTree>
    <p:extLst>
      <p:ext uri="{BB962C8B-B14F-4D97-AF65-F5344CB8AC3E}">
        <p14:creationId xmlns:p14="http://schemas.microsoft.com/office/powerpoint/2010/main" val="281564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73184" y="901931"/>
            <a:ext cx="7611186" cy="5444836"/>
          </a:xfrm>
        </p:spPr>
        <p:txBody>
          <a:bodyPr>
            <a:noAutofit/>
          </a:bodyPr>
          <a:lstStyle/>
          <a:p>
            <a:r>
              <a:rPr lang="en-US" sz="2000" b="1" dirty="0">
                <a:solidFill>
                  <a:srgbClr val="0070C0"/>
                </a:solidFill>
              </a:rPr>
              <a:t>Dealing with mounting dvLED panels can be complex.</a:t>
            </a:r>
          </a:p>
          <a:p>
            <a:r>
              <a:rPr lang="en-US" sz="2000" dirty="0"/>
              <a:t>A dvLED can weigh significantly more than a flat panel videowall, and thus the wall structure must be capable of supporting it. Reinforcement may be required. Due to the higher weight, always use quality mounts and hardware.</a:t>
            </a:r>
          </a:p>
          <a:p>
            <a:r>
              <a:rPr lang="en-US" sz="2000" dirty="0"/>
              <a:t>Each LED manufacturer will have a unique tile size and mounting hole pattern, so it’s not nearly as simple as selecting a flat panel mount! In many cases, you may need customized mounting structures to fit the application.</a:t>
            </a:r>
          </a:p>
          <a:p>
            <a:r>
              <a:rPr lang="en-US" sz="2000" dirty="0"/>
              <a:t>For flat wall mounts, we are now seeing mounting solutions providers beginning to release standardized mounting systems for dvLED cabinets, like mounting a flat panel.</a:t>
            </a:r>
          </a:p>
          <a:p>
            <a:r>
              <a:rPr lang="en-US" sz="2000" dirty="0"/>
              <a:t>These mounts typically will support a segment of the overall LED wall, and are tiled not unlike a flat panel implementation. </a:t>
            </a:r>
          </a:p>
        </p:txBody>
      </p:sp>
      <p:sp>
        <p:nvSpPr>
          <p:cNvPr id="5122" name="Rectangle 2"/>
          <p:cNvSpPr>
            <a:spLocks noGrp="1" noChangeArrowheads="1"/>
          </p:cNvSpPr>
          <p:nvPr>
            <p:ph type="title"/>
          </p:nvPr>
        </p:nvSpPr>
        <p:spPr/>
        <p:txBody>
          <a:bodyPr/>
          <a:lstStyle/>
          <a:p>
            <a:pPr eaLnBrk="1" hangingPunct="1"/>
            <a:r>
              <a:rPr lang="en-US" dirty="0"/>
              <a:t>Mounting Requirements</a:t>
            </a:r>
          </a:p>
        </p:txBody>
      </p:sp>
      <p:pic>
        <p:nvPicPr>
          <p:cNvPr id="7170" name="Picture 2" descr="Image resul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51480" y="1938166"/>
            <a:ext cx="3966684" cy="26433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554156" y="4713701"/>
            <a:ext cx="2761332" cy="553966"/>
          </a:xfrm>
          <a:prstGeom prst="rect">
            <a:avLst/>
          </a:prstGeom>
          <a:noFill/>
        </p:spPr>
        <p:txBody>
          <a:bodyPr wrap="square" lIns="121889" tIns="60944" rIns="121889" bIns="60944">
            <a:spAutoFit/>
          </a:bodyPr>
          <a:lstStyle/>
          <a:p>
            <a:pPr algn="ctr"/>
            <a:r>
              <a:rPr lang="en-US" sz="1400" dirty="0">
                <a:ln w="0"/>
                <a:effectLst>
                  <a:outerShdw blurRad="38100" dist="19050" dir="2700000" algn="tl" rotWithShape="0">
                    <a:schemeClr val="dk1">
                      <a:alpha val="40000"/>
                    </a:schemeClr>
                  </a:outerShdw>
                </a:effectLst>
              </a:rPr>
              <a:t>Example: Premier FSXA Mount </a:t>
            </a:r>
          </a:p>
        </p:txBody>
      </p:sp>
    </p:spTree>
    <p:extLst>
      <p:ext uri="{BB962C8B-B14F-4D97-AF65-F5344CB8AC3E}">
        <p14:creationId xmlns:p14="http://schemas.microsoft.com/office/powerpoint/2010/main" val="926468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73183" y="901931"/>
            <a:ext cx="6146231" cy="5444836"/>
          </a:xfrm>
        </p:spPr>
        <p:txBody>
          <a:bodyPr>
            <a:noAutofit/>
          </a:bodyPr>
          <a:lstStyle/>
          <a:p>
            <a:r>
              <a:rPr lang="en-US" sz="1867" b="1" dirty="0">
                <a:solidFill>
                  <a:srgbClr val="0070C0"/>
                </a:solidFill>
              </a:rPr>
              <a:t>Mount spacing is critical. </a:t>
            </a:r>
          </a:p>
          <a:p>
            <a:r>
              <a:rPr lang="en-US" sz="1867" dirty="0"/>
              <a:t>Trying to “eyeball” mounting is near impossible, and a recipe for disaster (and a very long and frustrating installation) that will never result in a quality alignment between tiles, which can leave gaps between cabinets. </a:t>
            </a:r>
          </a:p>
          <a:p>
            <a:r>
              <a:rPr lang="en-US" sz="1867" dirty="0"/>
              <a:t>Mounting structure should always allow for alignment adjustment between cabinet groups.</a:t>
            </a:r>
          </a:p>
          <a:p>
            <a:r>
              <a:rPr lang="en-US" sz="1867" dirty="0"/>
              <a:t>Some dvLED products are front serviceable, and will not need rear access, but not all have this capability. Always verify and design accordingly!  </a:t>
            </a:r>
          </a:p>
        </p:txBody>
      </p:sp>
      <p:sp>
        <p:nvSpPr>
          <p:cNvPr id="5122" name="Rectangle 2"/>
          <p:cNvSpPr>
            <a:spLocks noGrp="1" noChangeArrowheads="1"/>
          </p:cNvSpPr>
          <p:nvPr>
            <p:ph type="title"/>
          </p:nvPr>
        </p:nvSpPr>
        <p:spPr/>
        <p:txBody>
          <a:bodyPr/>
          <a:lstStyle/>
          <a:p>
            <a:pPr eaLnBrk="1" hangingPunct="1"/>
            <a:r>
              <a:rPr lang="en-US" dirty="0"/>
              <a:t>Mounting Requirements</a:t>
            </a:r>
          </a:p>
        </p:txBody>
      </p:sp>
      <p:pic>
        <p:nvPicPr>
          <p:cNvPr id="3" name="Picture 2"/>
          <p:cNvPicPr>
            <a:picLocks noChangeAspect="1"/>
          </p:cNvPicPr>
          <p:nvPr/>
        </p:nvPicPr>
        <p:blipFill rotWithShape="1">
          <a:blip r:embed="rId3"/>
          <a:srcRect l="66666" t="22413" r="10000" b="20000"/>
          <a:stretch/>
        </p:blipFill>
        <p:spPr>
          <a:xfrm>
            <a:off x="6966481" y="1680350"/>
            <a:ext cx="5038424" cy="3497301"/>
          </a:xfrm>
          <a:prstGeom prst="rect">
            <a:avLst/>
          </a:prstGeom>
        </p:spPr>
      </p:pic>
    </p:spTree>
    <p:extLst>
      <p:ext uri="{BB962C8B-B14F-4D97-AF65-F5344CB8AC3E}">
        <p14:creationId xmlns:p14="http://schemas.microsoft.com/office/powerpoint/2010/main" val="3067373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8A1216-C34C-40BB-9487-8A638B7BF36A}"/>
              </a:ext>
            </a:extLst>
          </p:cNvPr>
          <p:cNvSpPr>
            <a:spLocks noGrp="1"/>
          </p:cNvSpPr>
          <p:nvPr>
            <p:ph type="body" sz="quarter" idx="11"/>
          </p:nvPr>
        </p:nvSpPr>
        <p:spPr>
          <a:xfrm>
            <a:off x="382402" y="3650842"/>
            <a:ext cx="5089636" cy="751039"/>
          </a:xfrm>
        </p:spPr>
        <p:txBody>
          <a:bodyPr/>
          <a:lstStyle/>
          <a:p>
            <a:r>
              <a:rPr lang="en-US" sz="3600" dirty="0"/>
              <a:t>Discussing dvLED </a:t>
            </a:r>
            <a:br>
              <a:rPr lang="en-US" sz="3600" dirty="0"/>
            </a:br>
            <a:r>
              <a:rPr lang="en-US" sz="3600" dirty="0"/>
              <a:t>with Your Customer</a:t>
            </a:r>
          </a:p>
        </p:txBody>
      </p:sp>
    </p:spTree>
    <p:extLst>
      <p:ext uri="{BB962C8B-B14F-4D97-AF65-F5344CB8AC3E}">
        <p14:creationId xmlns:p14="http://schemas.microsoft.com/office/powerpoint/2010/main" val="1577088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6C15AC-A718-468E-B593-A8AEDD0DEDE3}"/>
              </a:ext>
            </a:extLst>
          </p:cNvPr>
          <p:cNvSpPr>
            <a:spLocks noGrp="1"/>
          </p:cNvSpPr>
          <p:nvPr>
            <p:ph sz="quarter" idx="13"/>
          </p:nvPr>
        </p:nvSpPr>
        <p:spPr/>
        <p:txBody>
          <a:bodyPr>
            <a:normAutofit/>
          </a:bodyPr>
          <a:lstStyle/>
          <a:p>
            <a:r>
              <a:rPr lang="en-US" sz="2000" b="1" dirty="0">
                <a:solidFill>
                  <a:srgbClr val="0070C0"/>
                </a:solidFill>
              </a:rPr>
              <a:t>One of the hardest parts of selling dvLED is having the discussion with your customer.</a:t>
            </a:r>
          </a:p>
          <a:p>
            <a:pPr lvl="1"/>
            <a:r>
              <a:rPr lang="en-US" sz="2000" dirty="0">
                <a:latin typeface="Century Gothic" panose="020B0502020202020204" pitchFamily="34" charset="0"/>
              </a:rPr>
              <a:t>Is dvLED the right technology for their application?</a:t>
            </a:r>
          </a:p>
          <a:p>
            <a:pPr lvl="1"/>
            <a:r>
              <a:rPr lang="en-US" sz="2000" dirty="0">
                <a:latin typeface="Century Gothic" panose="020B0502020202020204" pitchFamily="34" charset="0"/>
              </a:rPr>
              <a:t>Will dvLED fit their requirements?</a:t>
            </a:r>
          </a:p>
          <a:p>
            <a:pPr lvl="1"/>
            <a:r>
              <a:rPr lang="en-US" sz="2000" dirty="0">
                <a:latin typeface="Century Gothic" panose="020B0502020202020204" pitchFamily="34" charset="0"/>
              </a:rPr>
              <a:t>How do we specify the right dvLED product? </a:t>
            </a:r>
          </a:p>
          <a:p>
            <a:pPr lvl="1"/>
            <a:endParaRPr lang="en-US" sz="2000" dirty="0">
              <a:latin typeface="Century Gothic" panose="020B0502020202020204" pitchFamily="34" charset="0"/>
            </a:endParaRPr>
          </a:p>
          <a:p>
            <a:r>
              <a:rPr lang="en-US" sz="2000" dirty="0"/>
              <a:t>Always keep this in mind – dvLED is not LFD or projection. </a:t>
            </a:r>
          </a:p>
          <a:p>
            <a:r>
              <a:rPr lang="en-US" sz="2000" dirty="0"/>
              <a:t>They will not be completely equivalent for some time. </a:t>
            </a:r>
          </a:p>
          <a:p>
            <a:r>
              <a:rPr lang="en-US" sz="2000" dirty="0"/>
              <a:t>So we need to qualify what type of technology is appropriate to recommend, and provide talking points to use with your customers. </a:t>
            </a:r>
          </a:p>
        </p:txBody>
      </p:sp>
      <p:sp>
        <p:nvSpPr>
          <p:cNvPr id="2" name="Title 1">
            <a:extLst>
              <a:ext uri="{FF2B5EF4-FFF2-40B4-BE49-F238E27FC236}">
                <a16:creationId xmlns:a16="http://schemas.microsoft.com/office/drawing/2014/main" id="{D3946CAB-396F-4E74-8885-227DCE907709}"/>
              </a:ext>
            </a:extLst>
          </p:cNvPr>
          <p:cNvSpPr>
            <a:spLocks noGrp="1"/>
          </p:cNvSpPr>
          <p:nvPr>
            <p:ph type="title"/>
          </p:nvPr>
        </p:nvSpPr>
        <p:spPr/>
        <p:txBody>
          <a:bodyPr/>
          <a:lstStyle/>
          <a:p>
            <a:r>
              <a:rPr lang="en-US" dirty="0"/>
              <a:t>Starting the Discussion…</a:t>
            </a:r>
          </a:p>
        </p:txBody>
      </p:sp>
    </p:spTree>
    <p:extLst>
      <p:ext uri="{BB962C8B-B14F-4D97-AF65-F5344CB8AC3E}">
        <p14:creationId xmlns:p14="http://schemas.microsoft.com/office/powerpoint/2010/main" val="3183009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B52F32-0532-44FA-A88B-8AB27D97B1E4}"/>
              </a:ext>
            </a:extLst>
          </p:cNvPr>
          <p:cNvSpPr>
            <a:spLocks noGrp="1"/>
          </p:cNvSpPr>
          <p:nvPr>
            <p:ph sz="quarter" idx="13"/>
          </p:nvPr>
        </p:nvSpPr>
        <p:spPr/>
        <p:txBody>
          <a:bodyPr>
            <a:normAutofit/>
          </a:bodyPr>
          <a:lstStyle/>
          <a:p>
            <a:pPr marL="457086" indent="-457086">
              <a:buFont typeface="+mj-lt"/>
              <a:buAutoNum type="arabicPeriod"/>
            </a:pPr>
            <a:r>
              <a:rPr lang="en-US" sz="2000" b="1" dirty="0">
                <a:solidFill>
                  <a:srgbClr val="0070C0"/>
                </a:solidFill>
              </a:rPr>
              <a:t>Budget?</a:t>
            </a:r>
            <a:r>
              <a:rPr lang="en-US" sz="2000" dirty="0">
                <a:solidFill>
                  <a:srgbClr val="0070C0"/>
                </a:solidFill>
              </a:rPr>
              <a:t> </a:t>
            </a:r>
            <a:r>
              <a:rPr lang="en-US" sz="2000" dirty="0"/>
              <a:t>LED is more expensive than LFD and projection. </a:t>
            </a:r>
          </a:p>
          <a:p>
            <a:pPr marL="457086" indent="-457086">
              <a:buFont typeface="+mj-lt"/>
              <a:buAutoNum type="arabicPeriod"/>
            </a:pPr>
            <a:r>
              <a:rPr lang="en-US" sz="2000" b="1" dirty="0">
                <a:solidFill>
                  <a:srgbClr val="0070C0"/>
                </a:solidFill>
              </a:rPr>
              <a:t>Viewing Distance? </a:t>
            </a:r>
            <a:r>
              <a:rPr lang="en-US" sz="2000" dirty="0"/>
              <a:t>How far away will the audience be?</a:t>
            </a:r>
          </a:p>
          <a:p>
            <a:pPr marL="457086" indent="-457086">
              <a:buFont typeface="+mj-lt"/>
              <a:buAutoNum type="arabicPeriod"/>
            </a:pPr>
            <a:r>
              <a:rPr lang="en-US" sz="2000" b="1" dirty="0">
                <a:solidFill>
                  <a:srgbClr val="0070C0"/>
                </a:solidFill>
              </a:rPr>
              <a:t>Brightness?</a:t>
            </a:r>
            <a:r>
              <a:rPr lang="en-US" sz="2000" dirty="0">
                <a:solidFill>
                  <a:srgbClr val="0070C0"/>
                </a:solidFill>
              </a:rPr>
              <a:t> </a:t>
            </a:r>
            <a:r>
              <a:rPr lang="en-US" sz="2000" dirty="0"/>
              <a:t>How much ambient light is in the space?</a:t>
            </a:r>
          </a:p>
          <a:p>
            <a:pPr marL="457086" indent="-457086">
              <a:buFont typeface="+mj-lt"/>
              <a:buAutoNum type="arabicPeriod"/>
            </a:pPr>
            <a:r>
              <a:rPr lang="en-US" sz="2000" b="1" dirty="0">
                <a:solidFill>
                  <a:srgbClr val="0070C0"/>
                </a:solidFill>
              </a:rPr>
              <a:t>Image Quality? </a:t>
            </a:r>
            <a:r>
              <a:rPr lang="en-US" sz="2000" dirty="0"/>
              <a:t>Are there concerns with contrast, color saturation, and viewing angle?</a:t>
            </a:r>
          </a:p>
          <a:p>
            <a:pPr marL="457086" indent="-457086">
              <a:buFont typeface="+mj-lt"/>
              <a:buAutoNum type="arabicPeriod"/>
            </a:pPr>
            <a:r>
              <a:rPr lang="en-US" sz="2000" b="1" dirty="0">
                <a:solidFill>
                  <a:srgbClr val="0070C0"/>
                </a:solidFill>
              </a:rPr>
              <a:t>Bezels? </a:t>
            </a:r>
            <a:r>
              <a:rPr lang="en-US" sz="2000" dirty="0"/>
              <a:t>Will having the grid of bezels be objectionable?</a:t>
            </a:r>
          </a:p>
          <a:p>
            <a:pPr marL="457086" indent="-457086">
              <a:buFont typeface="+mj-lt"/>
              <a:buAutoNum type="arabicPeriod"/>
            </a:pPr>
            <a:r>
              <a:rPr lang="en-US" sz="2000" b="1" dirty="0">
                <a:solidFill>
                  <a:srgbClr val="0070C0"/>
                </a:solidFill>
              </a:rPr>
              <a:t>Resolution?</a:t>
            </a:r>
            <a:r>
              <a:rPr lang="en-US" sz="2000" dirty="0">
                <a:solidFill>
                  <a:srgbClr val="0070C0"/>
                </a:solidFill>
              </a:rPr>
              <a:t> </a:t>
            </a:r>
            <a:r>
              <a:rPr lang="en-US" sz="2000" dirty="0"/>
              <a:t>If the viewing distance is close, what is the use case? Do they need high resolution for viewing minute detail? </a:t>
            </a:r>
          </a:p>
          <a:p>
            <a:endParaRPr lang="en-US" sz="2000" dirty="0"/>
          </a:p>
          <a:p>
            <a:r>
              <a:rPr lang="en-US" sz="2000" dirty="0"/>
              <a:t>From there, that will guide you to either dvLED or traditional displays. dvLED is lower resolution, more expensive, but seamless and brighter. LFD or projection will be higher resolution, but lower brightness, and has bezels (for LFD). </a:t>
            </a:r>
          </a:p>
          <a:p>
            <a:endParaRPr lang="en-US" sz="2000" dirty="0"/>
          </a:p>
        </p:txBody>
      </p:sp>
      <p:sp>
        <p:nvSpPr>
          <p:cNvPr id="4" name="Title 3">
            <a:extLst>
              <a:ext uri="{FF2B5EF4-FFF2-40B4-BE49-F238E27FC236}">
                <a16:creationId xmlns:a16="http://schemas.microsoft.com/office/drawing/2014/main" id="{D466CC99-EA5E-4994-BDE7-670B0FB49654}"/>
              </a:ext>
            </a:extLst>
          </p:cNvPr>
          <p:cNvSpPr>
            <a:spLocks noGrp="1"/>
          </p:cNvSpPr>
          <p:nvPr>
            <p:ph type="title"/>
          </p:nvPr>
        </p:nvSpPr>
        <p:spPr/>
        <p:txBody>
          <a:bodyPr/>
          <a:lstStyle/>
          <a:p>
            <a:r>
              <a:rPr lang="en-US" dirty="0"/>
              <a:t>dvLED Discussion Questions</a:t>
            </a:r>
          </a:p>
        </p:txBody>
      </p:sp>
    </p:spTree>
    <p:extLst>
      <p:ext uri="{BB962C8B-B14F-4D97-AF65-F5344CB8AC3E}">
        <p14:creationId xmlns:p14="http://schemas.microsoft.com/office/powerpoint/2010/main" val="1339732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6209EC-2415-4F63-AF81-0B4DCB71CEE8}"/>
              </a:ext>
            </a:extLst>
          </p:cNvPr>
          <p:cNvSpPr>
            <a:spLocks noGrp="1"/>
          </p:cNvSpPr>
          <p:nvPr>
            <p:ph type="body" sz="quarter" idx="11"/>
          </p:nvPr>
        </p:nvSpPr>
        <p:spPr/>
        <p:txBody>
          <a:bodyPr/>
          <a:lstStyle/>
          <a:p>
            <a:r>
              <a:rPr lang="en-US" dirty="0"/>
              <a:t>The History of the LED</a:t>
            </a:r>
          </a:p>
        </p:txBody>
      </p:sp>
    </p:spTree>
    <p:extLst>
      <p:ext uri="{BB962C8B-B14F-4D97-AF65-F5344CB8AC3E}">
        <p14:creationId xmlns:p14="http://schemas.microsoft.com/office/powerpoint/2010/main" val="849221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F15C9AB-8321-45E7-BA87-509490111FDB}"/>
              </a:ext>
            </a:extLst>
          </p:cNvPr>
          <p:cNvSpPr>
            <a:spLocks noGrp="1"/>
          </p:cNvSpPr>
          <p:nvPr>
            <p:ph type="body" sz="quarter" idx="11"/>
          </p:nvPr>
        </p:nvSpPr>
        <p:spPr/>
        <p:txBody>
          <a:bodyPr/>
          <a:lstStyle/>
          <a:p>
            <a:r>
              <a:rPr lang="en-US" dirty="0"/>
              <a:t>Samsung LED Products</a:t>
            </a:r>
          </a:p>
        </p:txBody>
      </p:sp>
    </p:spTree>
    <p:extLst>
      <p:ext uri="{BB962C8B-B14F-4D97-AF65-F5344CB8AC3E}">
        <p14:creationId xmlns:p14="http://schemas.microsoft.com/office/powerpoint/2010/main" val="359162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3BBF01B-D482-476E-8499-64CAB66E9644}"/>
              </a:ext>
            </a:extLst>
          </p:cNvPr>
          <p:cNvSpPr>
            <a:spLocks noGrp="1"/>
          </p:cNvSpPr>
          <p:nvPr>
            <p:ph sz="quarter" idx="13"/>
          </p:nvPr>
        </p:nvSpPr>
        <p:spPr>
          <a:xfrm>
            <a:off x="173184" y="901931"/>
            <a:ext cx="6808124" cy="5444836"/>
          </a:xfrm>
        </p:spPr>
        <p:txBody>
          <a:bodyPr/>
          <a:lstStyle/>
          <a:p>
            <a:pPr marL="0" indent="0">
              <a:buNone/>
            </a:pPr>
            <a:r>
              <a:rPr lang="en-US" altLang="ko-KR" sz="2000" b="1" dirty="0">
                <a:solidFill>
                  <a:srgbClr val="00B3E3"/>
                </a:solidFill>
              </a:rPr>
              <a:t>IW008J (0.8mm)</a:t>
            </a:r>
          </a:p>
          <a:p>
            <a:endParaRPr lang="en-US" altLang="ko-KR" sz="2000" dirty="0"/>
          </a:p>
          <a:p>
            <a:r>
              <a:rPr lang="en-US" altLang="ko-KR" sz="2000" dirty="0"/>
              <a:t>Indoor Micro LED direct view display</a:t>
            </a:r>
          </a:p>
          <a:p>
            <a:r>
              <a:rPr lang="en-US" altLang="ko-KR" sz="2000" dirty="0"/>
              <a:t>1,600 nit (peak) / 500 nit (max) brightness</a:t>
            </a:r>
          </a:p>
          <a:p>
            <a:r>
              <a:rPr lang="en-US" altLang="ko-KR" sz="2000" dirty="0"/>
              <a:t>4K UHD:146” diagonal (4x4 configuration)</a:t>
            </a:r>
          </a:p>
          <a:p>
            <a:r>
              <a:rPr lang="en-US" altLang="ko-KR" sz="2000" dirty="0"/>
              <a:t>8K UHD: 292” diagonal (8x8 configuration)</a:t>
            </a:r>
          </a:p>
          <a:p>
            <a:r>
              <a:rPr lang="en-US" sz="2000" dirty="0"/>
              <a:t>Dimensions 31.8” W x 17.9” T x 2.8” D</a:t>
            </a:r>
          </a:p>
          <a:p>
            <a:r>
              <a:rPr lang="en-US" altLang="ko-KR" sz="2000" dirty="0"/>
              <a:t>Trim kits available</a:t>
            </a:r>
          </a:p>
          <a:p>
            <a:endParaRPr lang="en-US" sz="2000" dirty="0"/>
          </a:p>
        </p:txBody>
      </p:sp>
      <p:sp>
        <p:nvSpPr>
          <p:cNvPr id="5" name="Title 4">
            <a:extLst>
              <a:ext uri="{FF2B5EF4-FFF2-40B4-BE49-F238E27FC236}">
                <a16:creationId xmlns:a16="http://schemas.microsoft.com/office/drawing/2014/main" id="{88E0211D-4005-4111-A741-4EE7B7191330}"/>
              </a:ext>
            </a:extLst>
          </p:cNvPr>
          <p:cNvSpPr>
            <a:spLocks noGrp="1"/>
          </p:cNvSpPr>
          <p:nvPr>
            <p:ph type="title"/>
          </p:nvPr>
        </p:nvSpPr>
        <p:spPr/>
        <p:txBody>
          <a:bodyPr/>
          <a:lstStyle/>
          <a:p>
            <a:r>
              <a:rPr lang="en-US" dirty="0"/>
              <a:t>The Wall</a:t>
            </a:r>
          </a:p>
        </p:txBody>
      </p:sp>
      <p:pic>
        <p:nvPicPr>
          <p:cNvPr id="7" name="Picture 6">
            <a:extLst>
              <a:ext uri="{FF2B5EF4-FFF2-40B4-BE49-F238E27FC236}">
                <a16:creationId xmlns:a16="http://schemas.microsoft.com/office/drawing/2014/main" id="{4C2B7064-8FCE-4D5D-9D86-D126A43EE116}"/>
              </a:ext>
            </a:extLst>
          </p:cNvPr>
          <p:cNvPicPr>
            <a:picLocks noChangeAspect="1"/>
          </p:cNvPicPr>
          <p:nvPr/>
        </p:nvPicPr>
        <p:blipFill rotWithShape="1">
          <a:blip r:embed="rId2"/>
          <a:srcRect l="12945" t="12420" r="13577" b="13434"/>
          <a:stretch/>
        </p:blipFill>
        <p:spPr>
          <a:xfrm>
            <a:off x="7745135" y="1676440"/>
            <a:ext cx="3817452" cy="3852208"/>
          </a:xfrm>
          <a:prstGeom prst="rect">
            <a:avLst/>
          </a:prstGeom>
        </p:spPr>
      </p:pic>
    </p:spTree>
    <p:extLst>
      <p:ext uri="{BB962C8B-B14F-4D97-AF65-F5344CB8AC3E}">
        <p14:creationId xmlns:p14="http://schemas.microsoft.com/office/powerpoint/2010/main" val="3107702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274BE32-8332-4807-A612-F5857DACB3F1}"/>
              </a:ext>
            </a:extLst>
          </p:cNvPr>
          <p:cNvSpPr>
            <a:spLocks noGrp="1"/>
          </p:cNvSpPr>
          <p:nvPr>
            <p:ph sz="quarter" idx="13"/>
          </p:nvPr>
        </p:nvSpPr>
        <p:spPr>
          <a:xfrm>
            <a:off x="173184" y="901931"/>
            <a:ext cx="6684818" cy="5444836"/>
          </a:xfrm>
        </p:spPr>
        <p:txBody>
          <a:bodyPr/>
          <a:lstStyle/>
          <a:p>
            <a:pPr marL="0" indent="0">
              <a:buNone/>
            </a:pPr>
            <a:r>
              <a:rPr lang="en-US" sz="2000" b="1" dirty="0">
                <a:solidFill>
                  <a:srgbClr val="00B3E3"/>
                </a:solidFill>
              </a:rPr>
              <a:t>IF012J (1.2mm)</a:t>
            </a:r>
          </a:p>
          <a:p>
            <a:endParaRPr lang="en-US" sz="2000" dirty="0"/>
          </a:p>
          <a:p>
            <a:r>
              <a:rPr lang="en-US" altLang="ko-KR" sz="2000" dirty="0"/>
              <a:t>1,200 nit (peak) / 600 nit (max) indoor direct view LED cabinet</a:t>
            </a:r>
          </a:p>
          <a:p>
            <a:r>
              <a:rPr lang="en-US" altLang="ko-KR" sz="2000" dirty="0"/>
              <a:t>Dimensions: 36.4” W x 17.9” T x 3.1” D</a:t>
            </a:r>
          </a:p>
          <a:p>
            <a:r>
              <a:rPr lang="en-US" altLang="ko-KR" sz="2000" dirty="0">
                <a:solidFill>
                  <a:prstClr val="black"/>
                </a:solidFill>
              </a:rPr>
              <a:t>1.2mm FHD: 110” (3x3 configuration)</a:t>
            </a:r>
            <a:endParaRPr lang="ko-KR" altLang="en-US" sz="2000" dirty="0">
              <a:solidFill>
                <a:prstClr val="black"/>
              </a:solidFill>
            </a:endParaRPr>
          </a:p>
        </p:txBody>
      </p:sp>
      <p:sp>
        <p:nvSpPr>
          <p:cNvPr id="5" name="Title 4">
            <a:extLst>
              <a:ext uri="{FF2B5EF4-FFF2-40B4-BE49-F238E27FC236}">
                <a16:creationId xmlns:a16="http://schemas.microsoft.com/office/drawing/2014/main" id="{6996CF54-F889-47CF-B20E-176AD9643C85}"/>
              </a:ext>
            </a:extLst>
          </p:cNvPr>
          <p:cNvSpPr>
            <a:spLocks noGrp="1"/>
          </p:cNvSpPr>
          <p:nvPr>
            <p:ph type="title"/>
          </p:nvPr>
        </p:nvSpPr>
        <p:spPr/>
        <p:txBody>
          <a:bodyPr/>
          <a:lstStyle/>
          <a:p>
            <a:r>
              <a:rPr lang="en-US" dirty="0"/>
              <a:t>IFJ Series</a:t>
            </a:r>
          </a:p>
        </p:txBody>
      </p:sp>
      <p:pic>
        <p:nvPicPr>
          <p:cNvPr id="8" name="Picture 7" descr="A picture containing computer&#10;&#10;Description automatically generated">
            <a:extLst>
              <a:ext uri="{FF2B5EF4-FFF2-40B4-BE49-F238E27FC236}">
                <a16:creationId xmlns:a16="http://schemas.microsoft.com/office/drawing/2014/main" id="{6BA0821E-C2CC-490C-B63F-A068B9DAB9BE}"/>
              </a:ext>
            </a:extLst>
          </p:cNvPr>
          <p:cNvPicPr>
            <a:picLocks noChangeAspect="1"/>
          </p:cNvPicPr>
          <p:nvPr/>
        </p:nvPicPr>
        <p:blipFill>
          <a:blip r:embed="rId2"/>
          <a:stretch>
            <a:fillRect/>
          </a:stretch>
        </p:blipFill>
        <p:spPr>
          <a:xfrm>
            <a:off x="6600912" y="1635898"/>
            <a:ext cx="5376615" cy="3586203"/>
          </a:xfrm>
          <a:prstGeom prst="rect">
            <a:avLst/>
          </a:prstGeom>
        </p:spPr>
      </p:pic>
    </p:spTree>
    <p:extLst>
      <p:ext uri="{BB962C8B-B14F-4D97-AF65-F5344CB8AC3E}">
        <p14:creationId xmlns:p14="http://schemas.microsoft.com/office/powerpoint/2010/main" val="328066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274BE32-8332-4807-A612-F5857DACB3F1}"/>
              </a:ext>
            </a:extLst>
          </p:cNvPr>
          <p:cNvSpPr>
            <a:spLocks noGrp="1"/>
          </p:cNvSpPr>
          <p:nvPr>
            <p:ph sz="quarter" idx="13"/>
          </p:nvPr>
        </p:nvSpPr>
        <p:spPr>
          <a:xfrm>
            <a:off x="173183" y="901931"/>
            <a:ext cx="6808124" cy="5444836"/>
          </a:xfrm>
        </p:spPr>
        <p:txBody>
          <a:bodyPr/>
          <a:lstStyle/>
          <a:p>
            <a:pPr marL="0" indent="0">
              <a:buNone/>
            </a:pPr>
            <a:r>
              <a:rPr lang="en-US" sz="2000" b="1" dirty="0">
                <a:solidFill>
                  <a:srgbClr val="00B3E3"/>
                </a:solidFill>
              </a:rPr>
              <a:t>IF015H (1.5mm), IF020H (2.0mm), IF025H (2.5mm)</a:t>
            </a:r>
          </a:p>
          <a:p>
            <a:pPr marL="0" indent="0">
              <a:buNone/>
            </a:pPr>
            <a:endParaRPr lang="en-US" sz="2000" dirty="0"/>
          </a:p>
          <a:p>
            <a:r>
              <a:rPr lang="en-US" altLang="ko-KR" sz="2000" dirty="0"/>
              <a:t>1,200 nit indoor direct view LED cabinet</a:t>
            </a:r>
          </a:p>
          <a:p>
            <a:r>
              <a:rPr lang="en-US" altLang="ko-KR" sz="2000" dirty="0"/>
              <a:t>Dimensions: 18.9” W x 21.3” T x 2.6” D</a:t>
            </a:r>
          </a:p>
          <a:p>
            <a:r>
              <a:rPr lang="en-US" altLang="ko-KR" sz="2000" dirty="0"/>
              <a:t>1.5mm FHD: 130” (6x3 configuration)</a:t>
            </a:r>
          </a:p>
          <a:p>
            <a:r>
              <a:rPr lang="en-US" altLang="ko-KR" sz="2000" dirty="0"/>
              <a:t>2.0mm FHD: 174” (8x4 configuration)</a:t>
            </a:r>
          </a:p>
          <a:p>
            <a:r>
              <a:rPr lang="en-US" altLang="ko-KR" sz="2000" dirty="0"/>
              <a:t>2.5mm FHD: 217” (10x5 configuration) </a:t>
            </a:r>
            <a:endParaRPr lang="ko-KR" altLang="en-US" sz="2000" dirty="0"/>
          </a:p>
          <a:p>
            <a:endParaRPr lang="en-US" sz="2000" dirty="0"/>
          </a:p>
        </p:txBody>
      </p:sp>
      <p:sp>
        <p:nvSpPr>
          <p:cNvPr id="5" name="Title 4">
            <a:extLst>
              <a:ext uri="{FF2B5EF4-FFF2-40B4-BE49-F238E27FC236}">
                <a16:creationId xmlns:a16="http://schemas.microsoft.com/office/drawing/2014/main" id="{6996CF54-F889-47CF-B20E-176AD9643C85}"/>
              </a:ext>
            </a:extLst>
          </p:cNvPr>
          <p:cNvSpPr>
            <a:spLocks noGrp="1"/>
          </p:cNvSpPr>
          <p:nvPr>
            <p:ph type="title"/>
          </p:nvPr>
        </p:nvSpPr>
        <p:spPr/>
        <p:txBody>
          <a:bodyPr/>
          <a:lstStyle/>
          <a:p>
            <a:r>
              <a:rPr lang="en-US" dirty="0"/>
              <a:t>IFH Series</a:t>
            </a:r>
          </a:p>
        </p:txBody>
      </p:sp>
      <p:pic>
        <p:nvPicPr>
          <p:cNvPr id="3" name="Picture 2">
            <a:extLst>
              <a:ext uri="{FF2B5EF4-FFF2-40B4-BE49-F238E27FC236}">
                <a16:creationId xmlns:a16="http://schemas.microsoft.com/office/drawing/2014/main" id="{97A2ED04-7221-43EB-870F-CACDD10A4AB9}"/>
              </a:ext>
            </a:extLst>
          </p:cNvPr>
          <p:cNvPicPr>
            <a:picLocks noChangeAspect="1"/>
          </p:cNvPicPr>
          <p:nvPr/>
        </p:nvPicPr>
        <p:blipFill>
          <a:blip r:embed="rId2"/>
          <a:stretch>
            <a:fillRect/>
          </a:stretch>
        </p:blipFill>
        <p:spPr>
          <a:xfrm>
            <a:off x="7744440" y="1477289"/>
            <a:ext cx="3903423" cy="3903423"/>
          </a:xfrm>
          <a:prstGeom prst="rect">
            <a:avLst/>
          </a:prstGeom>
        </p:spPr>
      </p:pic>
    </p:spTree>
    <p:extLst>
      <p:ext uri="{BB962C8B-B14F-4D97-AF65-F5344CB8AC3E}">
        <p14:creationId xmlns:p14="http://schemas.microsoft.com/office/powerpoint/2010/main" val="827817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274BE32-8332-4807-A612-F5857DACB3F1}"/>
              </a:ext>
            </a:extLst>
          </p:cNvPr>
          <p:cNvSpPr>
            <a:spLocks noGrp="1"/>
          </p:cNvSpPr>
          <p:nvPr>
            <p:ph sz="quarter" idx="13"/>
          </p:nvPr>
        </p:nvSpPr>
        <p:spPr>
          <a:xfrm>
            <a:off x="173184" y="901931"/>
            <a:ext cx="6684817" cy="5444836"/>
          </a:xfrm>
        </p:spPr>
        <p:txBody>
          <a:bodyPr/>
          <a:lstStyle/>
          <a:p>
            <a:pPr marL="0" indent="0">
              <a:buNone/>
            </a:pPr>
            <a:r>
              <a:rPr lang="en-US" sz="2000" b="1" dirty="0">
                <a:solidFill>
                  <a:srgbClr val="00B3E3"/>
                </a:solidFill>
              </a:rPr>
              <a:t>IF025H-D (2.5mm), IF040H-D (4.0mm), IF060H-D (6.0mm), IF088H-D (8.8mm)</a:t>
            </a:r>
          </a:p>
          <a:p>
            <a:pPr marL="0" indent="0">
              <a:buNone/>
            </a:pPr>
            <a:endParaRPr lang="en-US" sz="2000" dirty="0"/>
          </a:p>
          <a:p>
            <a:r>
              <a:rPr lang="en-US" sz="2000" dirty="0"/>
              <a:t>1,800 nits (peak) / 1,200 nits (max) </a:t>
            </a:r>
            <a:r>
              <a:rPr lang="en-US" altLang="ko-KR" sz="2000" dirty="0"/>
              <a:t>indoor direct view LED cabinet</a:t>
            </a:r>
          </a:p>
          <a:p>
            <a:r>
              <a:rPr lang="en-US" altLang="ko-KR" sz="2000" dirty="0"/>
              <a:t>Dimensions: 18.9” W x 34” T x 2.6” D</a:t>
            </a:r>
          </a:p>
          <a:p>
            <a:r>
              <a:rPr lang="en-US" sz="2000" dirty="0"/>
              <a:t>Can be installed inclined or hung from the ceiling</a:t>
            </a:r>
          </a:p>
          <a:p>
            <a:r>
              <a:rPr lang="en-US" sz="2000" dirty="0"/>
              <a:t>Able to install in both convex and concave curved configurations</a:t>
            </a:r>
          </a:p>
        </p:txBody>
      </p:sp>
      <p:sp>
        <p:nvSpPr>
          <p:cNvPr id="5" name="Title 4">
            <a:extLst>
              <a:ext uri="{FF2B5EF4-FFF2-40B4-BE49-F238E27FC236}">
                <a16:creationId xmlns:a16="http://schemas.microsoft.com/office/drawing/2014/main" id="{6996CF54-F889-47CF-B20E-176AD9643C85}"/>
              </a:ext>
            </a:extLst>
          </p:cNvPr>
          <p:cNvSpPr>
            <a:spLocks noGrp="1"/>
          </p:cNvSpPr>
          <p:nvPr>
            <p:ph type="title"/>
          </p:nvPr>
        </p:nvSpPr>
        <p:spPr/>
        <p:txBody>
          <a:bodyPr/>
          <a:lstStyle/>
          <a:p>
            <a:r>
              <a:rPr lang="en-US" dirty="0"/>
              <a:t>IFH-D Series</a:t>
            </a:r>
          </a:p>
        </p:txBody>
      </p:sp>
      <p:pic>
        <p:nvPicPr>
          <p:cNvPr id="3" name="Picture 2">
            <a:extLst>
              <a:ext uri="{FF2B5EF4-FFF2-40B4-BE49-F238E27FC236}">
                <a16:creationId xmlns:a16="http://schemas.microsoft.com/office/drawing/2014/main" id="{A15F305E-DD1A-4C76-8C4D-3ED9DFDD06BF}"/>
              </a:ext>
            </a:extLst>
          </p:cNvPr>
          <p:cNvPicPr>
            <a:picLocks noChangeAspect="1"/>
          </p:cNvPicPr>
          <p:nvPr/>
        </p:nvPicPr>
        <p:blipFill rotWithShape="1">
          <a:blip r:embed="rId2"/>
          <a:srcRect l="22328" t="11865" r="22887" b="12659"/>
          <a:stretch/>
        </p:blipFill>
        <p:spPr>
          <a:xfrm>
            <a:off x="7738074" y="819346"/>
            <a:ext cx="3788490" cy="5219309"/>
          </a:xfrm>
          <a:prstGeom prst="rect">
            <a:avLst/>
          </a:prstGeom>
        </p:spPr>
      </p:pic>
    </p:spTree>
    <p:extLst>
      <p:ext uri="{BB962C8B-B14F-4D97-AF65-F5344CB8AC3E}">
        <p14:creationId xmlns:p14="http://schemas.microsoft.com/office/powerpoint/2010/main" val="3053000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274BE32-8332-4807-A612-F5857DACB3F1}"/>
              </a:ext>
            </a:extLst>
          </p:cNvPr>
          <p:cNvSpPr>
            <a:spLocks noGrp="1"/>
          </p:cNvSpPr>
          <p:nvPr>
            <p:ph sz="quarter" idx="13"/>
          </p:nvPr>
        </p:nvSpPr>
        <p:spPr>
          <a:xfrm>
            <a:off x="173184" y="901931"/>
            <a:ext cx="6808124" cy="5444836"/>
          </a:xfrm>
        </p:spPr>
        <p:txBody>
          <a:bodyPr/>
          <a:lstStyle/>
          <a:p>
            <a:pPr marL="0" indent="0">
              <a:buNone/>
            </a:pPr>
            <a:r>
              <a:rPr lang="en-US" sz="2000" b="1" dirty="0">
                <a:solidFill>
                  <a:srgbClr val="00B3E3"/>
                </a:solidFill>
              </a:rPr>
              <a:t>VMR-I Indoor: VM026R-I (2.6mm), VM029R-I (2.9mm), VM039R-I (3.9mm)</a:t>
            </a:r>
          </a:p>
          <a:p>
            <a:r>
              <a:rPr lang="en-US" altLang="ko-KR" sz="2000" dirty="0"/>
              <a:t>1,000 nit indoor direct view LED cabinet</a:t>
            </a:r>
          </a:p>
          <a:p>
            <a:r>
              <a:rPr lang="en-US" sz="2000" dirty="0"/>
              <a:t>Rental and staging style interlocking design</a:t>
            </a:r>
          </a:p>
          <a:p>
            <a:pPr marL="0" indent="0">
              <a:buNone/>
            </a:pPr>
            <a:endParaRPr lang="en-US" sz="2000" b="1" dirty="0">
              <a:solidFill>
                <a:srgbClr val="00B3E3"/>
              </a:solidFill>
            </a:endParaRPr>
          </a:p>
          <a:p>
            <a:pPr marL="0" indent="0">
              <a:buNone/>
            </a:pPr>
            <a:r>
              <a:rPr lang="en-US" sz="2000" b="1" dirty="0">
                <a:solidFill>
                  <a:srgbClr val="00B3E3"/>
                </a:solidFill>
              </a:rPr>
              <a:t>VMR-O Outdoor: VM029R-O (2.9mm), VM039R-O (3.9mm)</a:t>
            </a:r>
          </a:p>
          <a:p>
            <a:pPr marL="0" indent="0">
              <a:buNone/>
            </a:pPr>
            <a:endParaRPr lang="en-US" sz="2000" b="1" dirty="0">
              <a:solidFill>
                <a:srgbClr val="00B3E3"/>
              </a:solidFill>
            </a:endParaRPr>
          </a:p>
          <a:p>
            <a:r>
              <a:rPr lang="en-US" sz="2000" dirty="0"/>
              <a:t>4,500 nit IP rated outdoor direct view LED cabinet</a:t>
            </a:r>
          </a:p>
          <a:p>
            <a:r>
              <a:rPr lang="en-US" sz="2000" dirty="0"/>
              <a:t>IP65 rated front and back</a:t>
            </a:r>
          </a:p>
          <a:p>
            <a:r>
              <a:rPr lang="en-US" altLang="ko-KR" sz="2000" dirty="0"/>
              <a:t>Operation temperature: -20 ~ 50 °C</a:t>
            </a:r>
          </a:p>
          <a:p>
            <a:r>
              <a:rPr lang="en-US" sz="2000" dirty="0"/>
              <a:t>Rental and staging style interlocking design</a:t>
            </a:r>
          </a:p>
          <a:p>
            <a:endParaRPr lang="en-US" sz="2000" dirty="0"/>
          </a:p>
        </p:txBody>
      </p:sp>
      <p:sp>
        <p:nvSpPr>
          <p:cNvPr id="5" name="Title 4">
            <a:extLst>
              <a:ext uri="{FF2B5EF4-FFF2-40B4-BE49-F238E27FC236}">
                <a16:creationId xmlns:a16="http://schemas.microsoft.com/office/drawing/2014/main" id="{6996CF54-F889-47CF-B20E-176AD9643C85}"/>
              </a:ext>
            </a:extLst>
          </p:cNvPr>
          <p:cNvSpPr>
            <a:spLocks noGrp="1"/>
          </p:cNvSpPr>
          <p:nvPr>
            <p:ph type="title"/>
          </p:nvPr>
        </p:nvSpPr>
        <p:spPr/>
        <p:txBody>
          <a:bodyPr/>
          <a:lstStyle/>
          <a:p>
            <a:r>
              <a:rPr lang="en-US" dirty="0"/>
              <a:t>VMR Series</a:t>
            </a:r>
          </a:p>
        </p:txBody>
      </p:sp>
      <p:pic>
        <p:nvPicPr>
          <p:cNvPr id="3" name="Picture 2" descr="A close up of a speaker&#10;&#10;Description automatically generated">
            <a:extLst>
              <a:ext uri="{FF2B5EF4-FFF2-40B4-BE49-F238E27FC236}">
                <a16:creationId xmlns:a16="http://schemas.microsoft.com/office/drawing/2014/main" id="{C58BEAEC-92A7-483F-9813-5362B9FDCD6B}"/>
              </a:ext>
            </a:extLst>
          </p:cNvPr>
          <p:cNvPicPr>
            <a:picLocks noChangeAspect="1"/>
          </p:cNvPicPr>
          <p:nvPr/>
        </p:nvPicPr>
        <p:blipFill>
          <a:blip r:embed="rId2"/>
          <a:stretch>
            <a:fillRect/>
          </a:stretch>
        </p:blipFill>
        <p:spPr>
          <a:xfrm>
            <a:off x="7636413" y="1325625"/>
            <a:ext cx="3931920" cy="2622600"/>
          </a:xfrm>
          <a:prstGeom prst="rect">
            <a:avLst/>
          </a:prstGeom>
        </p:spPr>
      </p:pic>
      <p:pic>
        <p:nvPicPr>
          <p:cNvPr id="7" name="Picture 6" descr="A picture containing black, table, sitting, computer&#10;&#10;Description automatically generated">
            <a:extLst>
              <a:ext uri="{FF2B5EF4-FFF2-40B4-BE49-F238E27FC236}">
                <a16:creationId xmlns:a16="http://schemas.microsoft.com/office/drawing/2014/main" id="{3B3A9901-1905-4C82-ADD6-2E35D4586F59}"/>
              </a:ext>
            </a:extLst>
          </p:cNvPr>
          <p:cNvPicPr>
            <a:picLocks noChangeAspect="1"/>
          </p:cNvPicPr>
          <p:nvPr/>
        </p:nvPicPr>
        <p:blipFill>
          <a:blip r:embed="rId3"/>
          <a:stretch>
            <a:fillRect/>
          </a:stretch>
        </p:blipFill>
        <p:spPr>
          <a:xfrm>
            <a:off x="7636413" y="4069580"/>
            <a:ext cx="3931920" cy="2622600"/>
          </a:xfrm>
          <a:prstGeom prst="rect">
            <a:avLst/>
          </a:prstGeom>
        </p:spPr>
      </p:pic>
    </p:spTree>
    <p:extLst>
      <p:ext uri="{BB962C8B-B14F-4D97-AF65-F5344CB8AC3E}">
        <p14:creationId xmlns:p14="http://schemas.microsoft.com/office/powerpoint/2010/main" val="317159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274BE32-8332-4807-A612-F5857DACB3F1}"/>
              </a:ext>
            </a:extLst>
          </p:cNvPr>
          <p:cNvSpPr>
            <a:spLocks noGrp="1"/>
          </p:cNvSpPr>
          <p:nvPr>
            <p:ph sz="quarter" idx="13"/>
          </p:nvPr>
        </p:nvSpPr>
        <p:spPr>
          <a:xfrm>
            <a:off x="173184" y="901931"/>
            <a:ext cx="6684818" cy="5444836"/>
          </a:xfrm>
        </p:spPr>
        <p:txBody>
          <a:bodyPr/>
          <a:lstStyle/>
          <a:p>
            <a:pPr marL="0" indent="0">
              <a:buNone/>
            </a:pPr>
            <a:r>
              <a:rPr lang="en-US" sz="2000" b="1" dirty="0">
                <a:solidFill>
                  <a:srgbClr val="00B3E3"/>
                </a:solidFill>
              </a:rPr>
              <a:t>SNOW-1810U (SBB-SNOWJAU)</a:t>
            </a:r>
          </a:p>
          <a:p>
            <a:endParaRPr lang="en-US" sz="2000" dirty="0"/>
          </a:p>
          <a:p>
            <a:r>
              <a:rPr lang="en-US" sz="2000" dirty="0"/>
              <a:t>Can drive up to UHD (3840 x 2160) resolution per S-Box</a:t>
            </a:r>
          </a:p>
          <a:p>
            <a:r>
              <a:rPr lang="en-US" sz="2000" dirty="0"/>
              <a:t>Includes 4 I/G cards (user supplies CAT5 cable to connect I/G card to S-Box)</a:t>
            </a:r>
          </a:p>
          <a:p>
            <a:endParaRPr lang="en-US" sz="2000" dirty="0"/>
          </a:p>
          <a:p>
            <a:r>
              <a:rPr lang="en-US" sz="2000" dirty="0"/>
              <a:t>Tizen: 2.4 OS</a:t>
            </a:r>
          </a:p>
          <a:p>
            <a:r>
              <a:rPr lang="en-US" sz="2000" dirty="0"/>
              <a:t>LED HDR (Inverse Tone Mapping, Dynamic Peaking, Color Mapping), HDR10/10+,</a:t>
            </a:r>
          </a:p>
          <a:p>
            <a:r>
              <a:rPr lang="en-US" sz="2000" dirty="0"/>
              <a:t>DRE (Dynamic Range Expansion), Low Latency (for Live Mode), Dimming (for Semi Indoor)</a:t>
            </a:r>
          </a:p>
          <a:p>
            <a:r>
              <a:rPr lang="en-US" sz="2000" dirty="0"/>
              <a:t>Dimensions: 17.3” W x 10.7” D x 1.8” T</a:t>
            </a:r>
          </a:p>
        </p:txBody>
      </p:sp>
      <p:sp>
        <p:nvSpPr>
          <p:cNvPr id="5" name="Title 4">
            <a:extLst>
              <a:ext uri="{FF2B5EF4-FFF2-40B4-BE49-F238E27FC236}">
                <a16:creationId xmlns:a16="http://schemas.microsoft.com/office/drawing/2014/main" id="{6996CF54-F889-47CF-B20E-176AD9643C85}"/>
              </a:ext>
            </a:extLst>
          </p:cNvPr>
          <p:cNvSpPr>
            <a:spLocks noGrp="1"/>
          </p:cNvSpPr>
          <p:nvPr>
            <p:ph type="title"/>
          </p:nvPr>
        </p:nvSpPr>
        <p:spPr/>
        <p:txBody>
          <a:bodyPr/>
          <a:lstStyle/>
          <a:p>
            <a:r>
              <a:rPr lang="en-US" dirty="0"/>
              <a:t>S-Box (Processor)</a:t>
            </a:r>
          </a:p>
        </p:txBody>
      </p:sp>
      <p:pic>
        <p:nvPicPr>
          <p:cNvPr id="3" name="Picture 2" descr="A picture containing computer&#10;&#10;Description automatically generated">
            <a:extLst>
              <a:ext uri="{FF2B5EF4-FFF2-40B4-BE49-F238E27FC236}">
                <a16:creationId xmlns:a16="http://schemas.microsoft.com/office/drawing/2014/main" id="{ED2B80B9-9587-43B1-B029-5BBD49D3F029}"/>
              </a:ext>
            </a:extLst>
          </p:cNvPr>
          <p:cNvPicPr>
            <a:picLocks noChangeAspect="1"/>
          </p:cNvPicPr>
          <p:nvPr/>
        </p:nvPicPr>
        <p:blipFill>
          <a:blip r:embed="rId2"/>
          <a:stretch>
            <a:fillRect/>
          </a:stretch>
        </p:blipFill>
        <p:spPr>
          <a:xfrm>
            <a:off x="6975396" y="3307710"/>
            <a:ext cx="4904509" cy="3271308"/>
          </a:xfrm>
          <a:prstGeom prst="rect">
            <a:avLst/>
          </a:prstGeom>
        </p:spPr>
      </p:pic>
      <p:pic>
        <p:nvPicPr>
          <p:cNvPr id="7" name="Picture 6" descr="A close up of electronics&#10;&#10;Description automatically generated">
            <a:extLst>
              <a:ext uri="{FF2B5EF4-FFF2-40B4-BE49-F238E27FC236}">
                <a16:creationId xmlns:a16="http://schemas.microsoft.com/office/drawing/2014/main" id="{366241CC-8C2D-4837-882B-C5BDDC7055FB}"/>
              </a:ext>
            </a:extLst>
          </p:cNvPr>
          <p:cNvPicPr>
            <a:picLocks noChangeAspect="1"/>
          </p:cNvPicPr>
          <p:nvPr/>
        </p:nvPicPr>
        <p:blipFill>
          <a:blip r:embed="rId3"/>
          <a:stretch>
            <a:fillRect/>
          </a:stretch>
        </p:blipFill>
        <p:spPr>
          <a:xfrm>
            <a:off x="6975396" y="1160107"/>
            <a:ext cx="4904509" cy="3271308"/>
          </a:xfrm>
          <a:prstGeom prst="rect">
            <a:avLst/>
          </a:prstGeom>
        </p:spPr>
      </p:pic>
    </p:spTree>
    <p:extLst>
      <p:ext uri="{BB962C8B-B14F-4D97-AF65-F5344CB8AC3E}">
        <p14:creationId xmlns:p14="http://schemas.microsoft.com/office/powerpoint/2010/main" val="4038441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17515" y="3545653"/>
            <a:ext cx="4673600" cy="1016000"/>
          </a:xfrm>
          <a:prstGeom prst="rect">
            <a:avLst/>
          </a:prstGeom>
        </p:spPr>
        <p:txBody>
          <a:bodyPr vert="horz" lIns="121920" tIns="52909" rIns="105820" bIns="52909" rtlCol="0" anchor="ctr">
            <a:noAutofit/>
          </a:bodyPr>
          <a:lstStyle>
            <a:lvl1pPr marL="285750" indent="-285750" algn="ctr" defTabSz="914400" rtl="0" eaLnBrk="1" latinLnBrk="0" hangingPunct="1">
              <a:spcBef>
                <a:spcPts val="600"/>
              </a:spcBef>
              <a:buClrTx/>
              <a:buSzPct val="110000"/>
              <a:buFont typeface="Arial" panose="020B0604020202020204" pitchFamily="34" charset="0"/>
              <a:buNone/>
              <a:tabLst/>
              <a:defRPr sz="2400" b="0" kern="1200" baseline="0">
                <a:solidFill>
                  <a:schemeClr val="bg1"/>
                </a:solidFill>
                <a:effectLst>
                  <a:outerShdw blurRad="50800" dist="12700" dir="5400000" algn="ctr" rotWithShape="0">
                    <a:srgbClr val="000000">
                      <a:alpha val="43137"/>
                    </a:srgbClr>
                  </a:outerShdw>
                </a:effectLst>
                <a:latin typeface="+mn-lt"/>
                <a:ea typeface="+mn-ea"/>
                <a:cs typeface="+mn-cs"/>
              </a:defRPr>
            </a:lvl1pPr>
            <a:lvl2pPr marL="517525" indent="-285750" algn="l" defTabSz="914400" rtl="0" eaLnBrk="1" latinLnBrk="0" hangingPunct="1">
              <a:spcBef>
                <a:spcPts val="200"/>
              </a:spcBef>
              <a:buClrTx/>
              <a:buFont typeface="Arial" panose="020B0604020202020204" pitchFamily="34" charset="0"/>
              <a:buChar char="•"/>
              <a:tabLst/>
              <a:defRPr sz="1600" kern="1200">
                <a:solidFill>
                  <a:schemeClr val="tx1"/>
                </a:solidFill>
                <a:effectLst>
                  <a:outerShdw blurRad="50800" dist="12700" dir="5400000" algn="ctr" rotWithShape="0">
                    <a:srgbClr val="000000">
                      <a:alpha val="43137"/>
                    </a:srgbClr>
                  </a:outerShdw>
                </a:effectLst>
                <a:latin typeface="+mn-lt"/>
                <a:ea typeface="+mn-ea"/>
                <a:cs typeface="+mn-cs"/>
              </a:defRPr>
            </a:lvl2pPr>
            <a:lvl3pPr marL="742950" indent="-285750" algn="l" defTabSz="914400" rtl="0" eaLnBrk="1" latinLnBrk="0" hangingPunct="1">
              <a:spcBef>
                <a:spcPts val="200"/>
              </a:spcBef>
              <a:buClrTx/>
              <a:buFont typeface="Arial" panose="020B0604020202020204" pitchFamily="34" charset="0"/>
              <a:buChar char="•"/>
              <a:tabLst/>
              <a:defRPr sz="1400" kern="1200">
                <a:solidFill>
                  <a:schemeClr val="tx1"/>
                </a:solidFill>
                <a:effectLst>
                  <a:outerShdw blurRad="50800" dist="12700" dir="5400000" algn="ctr" rotWithShape="0">
                    <a:srgbClr val="000000">
                      <a:alpha val="43137"/>
                    </a:srgbClr>
                  </a:outerShdw>
                </a:effectLst>
                <a:latin typeface="+mn-lt"/>
                <a:ea typeface="+mn-ea"/>
                <a:cs typeface="+mn-cs"/>
              </a:defRPr>
            </a:lvl3pPr>
            <a:lvl4pPr marL="860425" indent="-171450" algn="l" defTabSz="914400" rtl="0" eaLnBrk="1" latinLnBrk="0" hangingPunct="1">
              <a:spcBef>
                <a:spcPts val="200"/>
              </a:spcBef>
              <a:buClrTx/>
              <a:buFont typeface="Arial" panose="020B0604020202020204" pitchFamily="34" charset="0"/>
              <a:buChar char="•"/>
              <a:defRPr sz="1200" kern="1200">
                <a:solidFill>
                  <a:schemeClr val="tx1"/>
                </a:solidFill>
                <a:effectLst>
                  <a:outerShdw blurRad="50800" dist="12700" dir="5400000" algn="ctr" rotWithShape="0">
                    <a:srgbClr val="000000">
                      <a:alpha val="43137"/>
                    </a:srgbClr>
                  </a:outerShdw>
                </a:effectLst>
                <a:latin typeface="+mn-lt"/>
                <a:ea typeface="+mn-ea"/>
                <a:cs typeface="+mn-cs"/>
              </a:defRPr>
            </a:lvl4pPr>
            <a:lvl5pPr marL="1085850" indent="-171450" algn="l" defTabSz="914400" rtl="0" eaLnBrk="1" latinLnBrk="0" hangingPunct="1">
              <a:spcBef>
                <a:spcPts val="200"/>
              </a:spcBef>
              <a:buFont typeface="Arial" panose="020B0604020202020204" pitchFamily="34" charset="0"/>
              <a:buChar char="•"/>
              <a:defRPr sz="1100" kern="1200">
                <a:solidFill>
                  <a:schemeClr val="tx1"/>
                </a:solidFill>
                <a:effectLst>
                  <a:outerShdw blurRad="50800" dist="12700" dir="5400000" algn="ctr" rotWithShape="0">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870" b="1" dirty="0">
                <a:solidFill>
                  <a:srgbClr val="00A1CE"/>
                </a:solidFill>
                <a:effectLst/>
                <a:latin typeface="Century Gothic" panose="020B0502020202020204" pitchFamily="34" charset="0"/>
              </a:rPr>
              <a:t>Jonathan Brawn</a:t>
            </a:r>
          </a:p>
          <a:p>
            <a:pPr>
              <a:spcBef>
                <a:spcPts val="0"/>
              </a:spcBef>
            </a:pPr>
            <a:r>
              <a:rPr lang="en-US" sz="1870" dirty="0">
                <a:solidFill>
                  <a:schemeClr val="tx1"/>
                </a:solidFill>
                <a:effectLst/>
                <a:latin typeface="Century Gothic" panose="020B0502020202020204" pitchFamily="34" charset="0"/>
              </a:rPr>
              <a:t>Principal</a:t>
            </a:r>
          </a:p>
          <a:p>
            <a:pPr>
              <a:spcBef>
                <a:spcPts val="0"/>
              </a:spcBef>
            </a:pPr>
            <a:r>
              <a:rPr lang="en-US" sz="1870" dirty="0">
                <a:solidFill>
                  <a:schemeClr val="tx1"/>
                </a:solidFill>
                <a:effectLst/>
                <a:latin typeface="Century Gothic" panose="020B0502020202020204" pitchFamily="34" charset="0"/>
              </a:rPr>
              <a:t>Brawn Consulting</a:t>
            </a:r>
          </a:p>
          <a:p>
            <a:pPr>
              <a:spcBef>
                <a:spcPts val="0"/>
              </a:spcBef>
            </a:pPr>
            <a:r>
              <a:rPr lang="en-US" sz="1870" dirty="0">
                <a:solidFill>
                  <a:schemeClr val="tx1"/>
                </a:solidFill>
                <a:effectLst/>
                <a:latin typeface="Century Gothic" panose="020B0502020202020204" pitchFamily="34" charset="0"/>
              </a:rPr>
              <a:t>E: jonathan@brawnconsulting.com</a:t>
            </a:r>
          </a:p>
        </p:txBody>
      </p:sp>
      <p:sp>
        <p:nvSpPr>
          <p:cNvPr id="3" name="Rectangle 3"/>
          <p:cNvSpPr txBox="1">
            <a:spLocks noChangeArrowheads="1"/>
          </p:cNvSpPr>
          <p:nvPr/>
        </p:nvSpPr>
        <p:spPr>
          <a:xfrm>
            <a:off x="6197600" y="3545653"/>
            <a:ext cx="4673600" cy="1016000"/>
          </a:xfrm>
          <a:prstGeom prst="rect">
            <a:avLst/>
          </a:prstGeom>
        </p:spPr>
        <p:txBody>
          <a:bodyPr vert="horz" lIns="121920" tIns="52909" rIns="105820" bIns="52909" rtlCol="0" anchor="ctr">
            <a:noAutofit/>
          </a:bodyPr>
          <a:lstStyle>
            <a:lvl1pPr marL="285750" indent="-285750" algn="ctr" defTabSz="914400" rtl="0" eaLnBrk="1" latinLnBrk="0" hangingPunct="1">
              <a:spcBef>
                <a:spcPts val="600"/>
              </a:spcBef>
              <a:buClrTx/>
              <a:buSzPct val="110000"/>
              <a:buFont typeface="Arial" panose="020B0604020202020204" pitchFamily="34" charset="0"/>
              <a:buNone/>
              <a:tabLst/>
              <a:defRPr sz="2400" b="0" kern="1200" baseline="0">
                <a:solidFill>
                  <a:schemeClr val="bg1"/>
                </a:solidFill>
                <a:effectLst>
                  <a:outerShdw blurRad="50800" dist="12700" dir="5400000" algn="ctr" rotWithShape="0">
                    <a:srgbClr val="000000">
                      <a:alpha val="43137"/>
                    </a:srgbClr>
                  </a:outerShdw>
                </a:effectLst>
                <a:latin typeface="+mn-lt"/>
                <a:ea typeface="+mn-ea"/>
                <a:cs typeface="+mn-cs"/>
              </a:defRPr>
            </a:lvl1pPr>
            <a:lvl2pPr marL="517525" indent="-285750" algn="l" defTabSz="914400" rtl="0" eaLnBrk="1" latinLnBrk="0" hangingPunct="1">
              <a:spcBef>
                <a:spcPts val="200"/>
              </a:spcBef>
              <a:buClrTx/>
              <a:buFont typeface="Arial" panose="020B0604020202020204" pitchFamily="34" charset="0"/>
              <a:buChar char="•"/>
              <a:tabLst/>
              <a:defRPr sz="1600" kern="1200">
                <a:solidFill>
                  <a:schemeClr val="tx1"/>
                </a:solidFill>
                <a:effectLst>
                  <a:outerShdw blurRad="50800" dist="12700" dir="5400000" algn="ctr" rotWithShape="0">
                    <a:srgbClr val="000000">
                      <a:alpha val="43137"/>
                    </a:srgbClr>
                  </a:outerShdw>
                </a:effectLst>
                <a:latin typeface="+mn-lt"/>
                <a:ea typeface="+mn-ea"/>
                <a:cs typeface="+mn-cs"/>
              </a:defRPr>
            </a:lvl2pPr>
            <a:lvl3pPr marL="742950" indent="-285750" algn="l" defTabSz="914400" rtl="0" eaLnBrk="1" latinLnBrk="0" hangingPunct="1">
              <a:spcBef>
                <a:spcPts val="200"/>
              </a:spcBef>
              <a:buClrTx/>
              <a:buFont typeface="Arial" panose="020B0604020202020204" pitchFamily="34" charset="0"/>
              <a:buChar char="•"/>
              <a:tabLst/>
              <a:defRPr sz="1400" kern="1200">
                <a:solidFill>
                  <a:schemeClr val="tx1"/>
                </a:solidFill>
                <a:effectLst>
                  <a:outerShdw blurRad="50800" dist="12700" dir="5400000" algn="ctr" rotWithShape="0">
                    <a:srgbClr val="000000">
                      <a:alpha val="43137"/>
                    </a:srgbClr>
                  </a:outerShdw>
                </a:effectLst>
                <a:latin typeface="+mn-lt"/>
                <a:ea typeface="+mn-ea"/>
                <a:cs typeface="+mn-cs"/>
              </a:defRPr>
            </a:lvl3pPr>
            <a:lvl4pPr marL="860425" indent="-171450" algn="l" defTabSz="914400" rtl="0" eaLnBrk="1" latinLnBrk="0" hangingPunct="1">
              <a:spcBef>
                <a:spcPts val="200"/>
              </a:spcBef>
              <a:buClrTx/>
              <a:buFont typeface="Arial" panose="020B0604020202020204" pitchFamily="34" charset="0"/>
              <a:buChar char="•"/>
              <a:defRPr sz="1200" kern="1200">
                <a:solidFill>
                  <a:schemeClr val="tx1"/>
                </a:solidFill>
                <a:effectLst>
                  <a:outerShdw blurRad="50800" dist="12700" dir="5400000" algn="ctr" rotWithShape="0">
                    <a:srgbClr val="000000">
                      <a:alpha val="43137"/>
                    </a:srgbClr>
                  </a:outerShdw>
                </a:effectLst>
                <a:latin typeface="+mn-lt"/>
                <a:ea typeface="+mn-ea"/>
                <a:cs typeface="+mn-cs"/>
              </a:defRPr>
            </a:lvl4pPr>
            <a:lvl5pPr marL="1085850" indent="-171450" algn="l" defTabSz="914400" rtl="0" eaLnBrk="1" latinLnBrk="0" hangingPunct="1">
              <a:spcBef>
                <a:spcPts val="200"/>
              </a:spcBef>
              <a:buFont typeface="Arial" panose="020B0604020202020204" pitchFamily="34" charset="0"/>
              <a:buChar char="•"/>
              <a:defRPr sz="1100" kern="1200">
                <a:solidFill>
                  <a:schemeClr val="tx1"/>
                </a:solidFill>
                <a:effectLst>
                  <a:outerShdw blurRad="50800" dist="12700" dir="5400000" algn="ctr" rotWithShape="0">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870" b="1" dirty="0">
                <a:solidFill>
                  <a:srgbClr val="00A1CE"/>
                </a:solidFill>
                <a:effectLst/>
                <a:latin typeface="Century Gothic" panose="020B0502020202020204" pitchFamily="34" charset="0"/>
              </a:rPr>
              <a:t>Brian Kosich</a:t>
            </a:r>
          </a:p>
          <a:p>
            <a:pPr>
              <a:spcBef>
                <a:spcPts val="0"/>
              </a:spcBef>
            </a:pPr>
            <a:r>
              <a:rPr lang="en-US" sz="1870" dirty="0">
                <a:solidFill>
                  <a:schemeClr val="tx1"/>
                </a:solidFill>
                <a:effectLst/>
                <a:latin typeface="Century Gothic" panose="020B0502020202020204" pitchFamily="34" charset="0"/>
              </a:rPr>
              <a:t>Engineering Services Manager</a:t>
            </a:r>
          </a:p>
          <a:p>
            <a:pPr>
              <a:spcBef>
                <a:spcPts val="0"/>
              </a:spcBef>
            </a:pPr>
            <a:r>
              <a:rPr lang="en-US" sz="1870" dirty="0">
                <a:solidFill>
                  <a:schemeClr val="tx1"/>
                </a:solidFill>
                <a:effectLst/>
                <a:latin typeface="Century Gothic" panose="020B0502020202020204" pitchFamily="34" charset="0"/>
              </a:rPr>
              <a:t>Brawn Consulting</a:t>
            </a:r>
          </a:p>
          <a:p>
            <a:pPr>
              <a:spcBef>
                <a:spcPts val="0"/>
              </a:spcBef>
            </a:pPr>
            <a:r>
              <a:rPr lang="en-US" sz="1870" dirty="0">
                <a:solidFill>
                  <a:schemeClr val="tx1"/>
                </a:solidFill>
                <a:effectLst/>
                <a:latin typeface="Century Gothic" panose="020B0502020202020204" pitchFamily="34" charset="0"/>
              </a:rPr>
              <a:t>E: brian@brawnconsulting.com</a:t>
            </a:r>
          </a:p>
        </p:txBody>
      </p:sp>
      <p:sp>
        <p:nvSpPr>
          <p:cNvPr id="4" name="Rectangle 3"/>
          <p:cNvSpPr/>
          <p:nvPr/>
        </p:nvSpPr>
        <p:spPr>
          <a:xfrm>
            <a:off x="1933956" y="796826"/>
            <a:ext cx="8324088" cy="779700"/>
          </a:xfrm>
          <a:prstGeom prst="rect">
            <a:avLst/>
          </a:prstGeom>
        </p:spPr>
        <p:txBody>
          <a:bodyPr vert="horz" lIns="121920" tIns="52909" rIns="105820" bIns="52909" rtlCol="0" anchor="ctr">
            <a:noAutofit/>
          </a:bodyPr>
          <a:lstStyle/>
          <a:p>
            <a:pPr marL="380990" indent="-380990" algn="ctr">
              <a:buSzPct val="110000"/>
            </a:pPr>
            <a:r>
              <a:rPr lang="en-US" sz="2667" dirty="0">
                <a:latin typeface="Century Gothic" panose="020B0502020202020204" pitchFamily="34" charset="0"/>
              </a:rPr>
              <a:t>For more information, contact your local Samsung representative, or Brawn Consulting:</a:t>
            </a:r>
          </a:p>
        </p:txBody>
      </p:sp>
      <p:sp>
        <p:nvSpPr>
          <p:cNvPr id="5" name="Rectangle 3">
            <a:extLst>
              <a:ext uri="{FF2B5EF4-FFF2-40B4-BE49-F238E27FC236}">
                <a16:creationId xmlns:a16="http://schemas.microsoft.com/office/drawing/2014/main" id="{90997228-AC35-4D1D-8B7D-AE84CCDC072F}"/>
              </a:ext>
            </a:extLst>
          </p:cNvPr>
          <p:cNvSpPr txBox="1">
            <a:spLocks noChangeArrowheads="1"/>
          </p:cNvSpPr>
          <p:nvPr/>
        </p:nvSpPr>
        <p:spPr>
          <a:xfrm>
            <a:off x="2674691" y="1914425"/>
            <a:ext cx="6842618" cy="1016000"/>
          </a:xfrm>
          <a:prstGeom prst="rect">
            <a:avLst/>
          </a:prstGeom>
        </p:spPr>
        <p:txBody>
          <a:bodyPr vert="horz" lIns="121920" tIns="52909" rIns="105820" bIns="52909" rtlCol="0" anchor="ctr">
            <a:noAutofit/>
          </a:bodyPr>
          <a:lstStyle>
            <a:lvl1pPr marL="285750" indent="-285750" algn="ctr" defTabSz="914400" rtl="0" eaLnBrk="1" latinLnBrk="0" hangingPunct="1">
              <a:spcBef>
                <a:spcPts val="600"/>
              </a:spcBef>
              <a:buClrTx/>
              <a:buSzPct val="110000"/>
              <a:buFont typeface="Arial" panose="020B0604020202020204" pitchFamily="34" charset="0"/>
              <a:buNone/>
              <a:tabLst/>
              <a:defRPr sz="2400" b="0" kern="1200" baseline="0">
                <a:solidFill>
                  <a:schemeClr val="bg1"/>
                </a:solidFill>
                <a:effectLst>
                  <a:outerShdw blurRad="50800" dist="12700" dir="5400000" algn="ctr" rotWithShape="0">
                    <a:srgbClr val="000000">
                      <a:alpha val="43137"/>
                    </a:srgbClr>
                  </a:outerShdw>
                </a:effectLst>
                <a:latin typeface="+mn-lt"/>
                <a:ea typeface="+mn-ea"/>
                <a:cs typeface="+mn-cs"/>
              </a:defRPr>
            </a:lvl1pPr>
            <a:lvl2pPr marL="517525" indent="-285750" algn="l" defTabSz="914400" rtl="0" eaLnBrk="1" latinLnBrk="0" hangingPunct="1">
              <a:spcBef>
                <a:spcPts val="200"/>
              </a:spcBef>
              <a:buClrTx/>
              <a:buFont typeface="Arial" panose="020B0604020202020204" pitchFamily="34" charset="0"/>
              <a:buChar char="•"/>
              <a:tabLst/>
              <a:defRPr sz="1600" kern="1200">
                <a:solidFill>
                  <a:schemeClr val="tx1"/>
                </a:solidFill>
                <a:effectLst>
                  <a:outerShdw blurRad="50800" dist="12700" dir="5400000" algn="ctr" rotWithShape="0">
                    <a:srgbClr val="000000">
                      <a:alpha val="43137"/>
                    </a:srgbClr>
                  </a:outerShdw>
                </a:effectLst>
                <a:latin typeface="+mn-lt"/>
                <a:ea typeface="+mn-ea"/>
                <a:cs typeface="+mn-cs"/>
              </a:defRPr>
            </a:lvl2pPr>
            <a:lvl3pPr marL="742950" indent="-285750" algn="l" defTabSz="914400" rtl="0" eaLnBrk="1" latinLnBrk="0" hangingPunct="1">
              <a:spcBef>
                <a:spcPts val="200"/>
              </a:spcBef>
              <a:buClrTx/>
              <a:buFont typeface="Arial" panose="020B0604020202020204" pitchFamily="34" charset="0"/>
              <a:buChar char="•"/>
              <a:tabLst/>
              <a:defRPr sz="1400" kern="1200">
                <a:solidFill>
                  <a:schemeClr val="tx1"/>
                </a:solidFill>
                <a:effectLst>
                  <a:outerShdw blurRad="50800" dist="12700" dir="5400000" algn="ctr" rotWithShape="0">
                    <a:srgbClr val="000000">
                      <a:alpha val="43137"/>
                    </a:srgbClr>
                  </a:outerShdw>
                </a:effectLst>
                <a:latin typeface="+mn-lt"/>
                <a:ea typeface="+mn-ea"/>
                <a:cs typeface="+mn-cs"/>
              </a:defRPr>
            </a:lvl3pPr>
            <a:lvl4pPr marL="860425" indent="-171450" algn="l" defTabSz="914400" rtl="0" eaLnBrk="1" latinLnBrk="0" hangingPunct="1">
              <a:spcBef>
                <a:spcPts val="200"/>
              </a:spcBef>
              <a:buClrTx/>
              <a:buFont typeface="Arial" panose="020B0604020202020204" pitchFamily="34" charset="0"/>
              <a:buChar char="•"/>
              <a:defRPr sz="1200" kern="1200">
                <a:solidFill>
                  <a:schemeClr val="tx1"/>
                </a:solidFill>
                <a:effectLst>
                  <a:outerShdw blurRad="50800" dist="12700" dir="5400000" algn="ctr" rotWithShape="0">
                    <a:srgbClr val="000000">
                      <a:alpha val="43137"/>
                    </a:srgbClr>
                  </a:outerShdw>
                </a:effectLst>
                <a:latin typeface="+mn-lt"/>
                <a:ea typeface="+mn-ea"/>
                <a:cs typeface="+mn-cs"/>
              </a:defRPr>
            </a:lvl4pPr>
            <a:lvl5pPr marL="1085850" indent="-171450" algn="l" defTabSz="914400" rtl="0" eaLnBrk="1" latinLnBrk="0" hangingPunct="1">
              <a:spcBef>
                <a:spcPts val="200"/>
              </a:spcBef>
              <a:buFont typeface="Arial" panose="020B0604020202020204" pitchFamily="34" charset="0"/>
              <a:buChar char="•"/>
              <a:defRPr sz="1100" kern="1200">
                <a:solidFill>
                  <a:schemeClr val="tx1"/>
                </a:solidFill>
                <a:effectLst>
                  <a:outerShdw blurRad="50800" dist="12700" dir="5400000" algn="ctr" rotWithShape="0">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800" dirty="0">
                <a:solidFill>
                  <a:srgbClr val="00A1CE"/>
                </a:solidFill>
                <a:effectLst/>
                <a:latin typeface="Century Gothic" panose="020B0502020202020204" pitchFamily="34" charset="0"/>
              </a:rPr>
              <a:t>1 (866) 754-6450</a:t>
            </a:r>
          </a:p>
          <a:p>
            <a:pPr>
              <a:spcBef>
                <a:spcPts val="0"/>
              </a:spcBef>
            </a:pPr>
            <a:r>
              <a:rPr lang="en-US" sz="2800" dirty="0">
                <a:solidFill>
                  <a:srgbClr val="00A1CE"/>
                </a:solidFill>
                <a:effectLst/>
                <a:latin typeface="Century Gothic" panose="020B0502020202020204" pitchFamily="34" charset="0"/>
              </a:rPr>
              <a:t>samsunglfd@brawnconsulting.com</a:t>
            </a:r>
          </a:p>
        </p:txBody>
      </p:sp>
      <p:sp>
        <p:nvSpPr>
          <p:cNvPr id="6" name="Rectangle 5">
            <a:extLst>
              <a:ext uri="{FF2B5EF4-FFF2-40B4-BE49-F238E27FC236}">
                <a16:creationId xmlns:a16="http://schemas.microsoft.com/office/drawing/2014/main" id="{BD78E7D4-BF0C-43F8-B12B-8FA7205EEDF1}"/>
              </a:ext>
            </a:extLst>
          </p:cNvPr>
          <p:cNvSpPr/>
          <p:nvPr/>
        </p:nvSpPr>
        <p:spPr>
          <a:xfrm>
            <a:off x="2039112" y="5283301"/>
            <a:ext cx="8113776" cy="779700"/>
          </a:xfrm>
          <a:prstGeom prst="rect">
            <a:avLst/>
          </a:prstGeom>
        </p:spPr>
        <p:txBody>
          <a:bodyPr vert="horz" lIns="121920" tIns="52909" rIns="105820" bIns="52909" rtlCol="0" anchor="ctr">
            <a:noAutofit/>
          </a:bodyPr>
          <a:lstStyle/>
          <a:p>
            <a:pPr marL="380990" indent="-380990" algn="ctr">
              <a:buSzPct val="110000"/>
            </a:pPr>
            <a:r>
              <a:rPr lang="en-US" sz="5400" dirty="0">
                <a:solidFill>
                  <a:srgbClr val="00A1CE"/>
                </a:solidFill>
                <a:latin typeface="Century Gothic" panose="020B0502020202020204" pitchFamily="34" charset="0"/>
              </a:rPr>
              <a:t>Thanks for Attending!</a:t>
            </a:r>
          </a:p>
        </p:txBody>
      </p:sp>
    </p:spTree>
    <p:extLst>
      <p:ext uri="{BB962C8B-B14F-4D97-AF65-F5344CB8AC3E}">
        <p14:creationId xmlns:p14="http://schemas.microsoft.com/office/powerpoint/2010/main" val="188640365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sz="quarter" idx="13"/>
          </p:nvPr>
        </p:nvSpPr>
        <p:spPr>
          <a:xfrm>
            <a:off x="173183" y="901931"/>
            <a:ext cx="5667487" cy="5444836"/>
          </a:xfrm>
        </p:spPr>
        <p:txBody>
          <a:bodyPr>
            <a:normAutofit/>
          </a:bodyPr>
          <a:lstStyle/>
          <a:p>
            <a:pPr eaLnBrk="1" hangingPunct="1">
              <a:lnSpc>
                <a:spcPct val="80000"/>
              </a:lnSpc>
            </a:pPr>
            <a:r>
              <a:rPr lang="en-US" sz="2000" dirty="0"/>
              <a:t>The phenomenon of electroluminescence discovered in 1907 by Henry Joseph Round. </a:t>
            </a:r>
          </a:p>
          <a:p>
            <a:pPr eaLnBrk="1" hangingPunct="1">
              <a:lnSpc>
                <a:spcPct val="80000"/>
              </a:lnSpc>
            </a:pPr>
            <a:r>
              <a:rPr lang="en-US" sz="2000" dirty="0"/>
              <a:t>British experiments in the 1950s led to the first "modern” red LED, which appeared in the early 1960s. </a:t>
            </a:r>
          </a:p>
          <a:p>
            <a:pPr eaLnBrk="1" hangingPunct="1">
              <a:lnSpc>
                <a:spcPct val="80000"/>
              </a:lnSpc>
            </a:pPr>
            <a:r>
              <a:rPr lang="en-US" sz="2000" dirty="0"/>
              <a:t>By the mid 1970's LEDs could produce a pale green light. LEDs using dual chips (one in red and one in green) were able to emit yellow light. </a:t>
            </a:r>
          </a:p>
        </p:txBody>
      </p:sp>
      <p:sp>
        <p:nvSpPr>
          <p:cNvPr id="2" name="Text Placeholder 1">
            <a:extLst>
              <a:ext uri="{FF2B5EF4-FFF2-40B4-BE49-F238E27FC236}">
                <a16:creationId xmlns:a16="http://schemas.microsoft.com/office/drawing/2014/main" id="{26ED444B-A283-49D5-A4A4-4B058CD5CB7F}"/>
              </a:ext>
            </a:extLst>
          </p:cNvPr>
          <p:cNvSpPr>
            <a:spLocks noGrp="1"/>
          </p:cNvSpPr>
          <p:nvPr>
            <p:ph type="body" sz="quarter" idx="4294967295"/>
          </p:nvPr>
        </p:nvSpPr>
        <p:spPr>
          <a:xfrm>
            <a:off x="0" y="192088"/>
            <a:ext cx="5137150" cy="319087"/>
          </a:xfrm>
        </p:spPr>
        <p:txBody>
          <a:bodyPr/>
          <a:lstStyle/>
          <a:p>
            <a:r>
              <a:rPr lang="en-US" dirty="0"/>
              <a:t>The History of the LED</a:t>
            </a:r>
          </a:p>
        </p:txBody>
      </p:sp>
      <p:pic>
        <p:nvPicPr>
          <p:cNvPr id="25602" name="Picture 2" descr="http://upload.wikimedia.org/wikipedia/commons/6/64/SiC_LED_historic.jpg"/>
          <p:cNvPicPr>
            <a:picLocks noChangeAspect="1" noChangeArrowheads="1"/>
          </p:cNvPicPr>
          <p:nvPr/>
        </p:nvPicPr>
        <p:blipFill rotWithShape="1">
          <a:blip r:embed="rId2">
            <a:extLst>
              <a:ext uri="{28A0092B-C50C-407E-A947-70E740481C1C}">
                <a14:useLocalDpi xmlns:a14="http://schemas.microsoft.com/office/drawing/2010/main" val="0"/>
              </a:ext>
            </a:extLst>
          </a:blip>
          <a:srcRect l="20668"/>
          <a:stretch/>
        </p:blipFill>
        <p:spPr bwMode="auto">
          <a:xfrm>
            <a:off x="6434891" y="1437052"/>
            <a:ext cx="5327648" cy="447007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2290" name="Picture 2" descr="http://www.edisontechcenter.org/lighting/LED/HJ_Round-LED-EL1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7785" y="1172541"/>
            <a:ext cx="1563478" cy="1930737"/>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CD746F1-821A-44E3-BE44-934E2CC4F5E3}"/>
              </a:ext>
            </a:extLst>
          </p:cNvPr>
          <p:cNvSpPr>
            <a:spLocks noGrp="1"/>
          </p:cNvSpPr>
          <p:nvPr>
            <p:ph type="title"/>
          </p:nvPr>
        </p:nvSpPr>
        <p:spPr/>
        <p:txBody>
          <a:bodyPr/>
          <a:lstStyle/>
          <a:p>
            <a:r>
              <a:rPr lang="en-US" dirty="0"/>
              <a:t>Discovery of the LED</a:t>
            </a:r>
          </a:p>
        </p:txBody>
      </p:sp>
    </p:spTree>
    <p:extLst>
      <p:ext uri="{BB962C8B-B14F-4D97-AF65-F5344CB8AC3E}">
        <p14:creationId xmlns:p14="http://schemas.microsoft.com/office/powerpoint/2010/main" val="945035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sz="quarter" idx="13"/>
          </p:nvPr>
        </p:nvSpPr>
        <p:spPr>
          <a:xfrm>
            <a:off x="173184" y="901931"/>
            <a:ext cx="5700998" cy="5444836"/>
          </a:xfrm>
        </p:spPr>
        <p:txBody>
          <a:bodyPr>
            <a:normAutofit/>
          </a:bodyPr>
          <a:lstStyle/>
          <a:p>
            <a:pPr eaLnBrk="1" hangingPunct="1">
              <a:lnSpc>
                <a:spcPct val="80000"/>
              </a:lnSpc>
            </a:pPr>
            <a:r>
              <a:rPr lang="en-US" sz="2000" dirty="0"/>
              <a:t>The early 1980s brought the first generation of super bright LEDs, first in red, then yellow and finally green, with orange-red, orange, yellow and green appearing in the 1990’s. </a:t>
            </a:r>
          </a:p>
          <a:p>
            <a:pPr eaLnBrk="1" hangingPunct="1">
              <a:lnSpc>
                <a:spcPct val="80000"/>
              </a:lnSpc>
            </a:pPr>
            <a:r>
              <a:rPr lang="en-US" sz="2000" dirty="0"/>
              <a:t>The first significant blue LEDs also appeared at the start of the 1990's, and high intensity blue and green in the mid 1990’s.</a:t>
            </a:r>
          </a:p>
          <a:p>
            <a:pPr eaLnBrk="1" hangingPunct="1">
              <a:lnSpc>
                <a:spcPct val="80000"/>
              </a:lnSpc>
            </a:pPr>
            <a:r>
              <a:rPr lang="en-US" sz="2000" dirty="0"/>
              <a:t>The ultra bright blue chips became the basis of white LEDs, in which the light emitting chip is coated with fluorescent phosphors.</a:t>
            </a:r>
          </a:p>
          <a:p>
            <a:pPr eaLnBrk="1" hangingPunct="1">
              <a:lnSpc>
                <a:spcPct val="80000"/>
              </a:lnSpc>
            </a:pPr>
            <a:r>
              <a:rPr lang="en-US" sz="2000" dirty="0"/>
              <a:t>This same technique has been used to produce virtually any color of visible light and today there are LEDs on the market which can produce previously "exotic" colors, such as aqua and pink.</a:t>
            </a:r>
          </a:p>
        </p:txBody>
      </p:sp>
      <p:sp>
        <p:nvSpPr>
          <p:cNvPr id="2" name="Text Placeholder 1">
            <a:extLst>
              <a:ext uri="{FF2B5EF4-FFF2-40B4-BE49-F238E27FC236}">
                <a16:creationId xmlns:a16="http://schemas.microsoft.com/office/drawing/2014/main" id="{BE68928B-84E0-4A79-A267-9B04E9E2124A}"/>
              </a:ext>
            </a:extLst>
          </p:cNvPr>
          <p:cNvSpPr>
            <a:spLocks noGrp="1"/>
          </p:cNvSpPr>
          <p:nvPr>
            <p:ph type="body" sz="quarter" idx="4294967295"/>
          </p:nvPr>
        </p:nvSpPr>
        <p:spPr>
          <a:xfrm>
            <a:off x="0" y="192088"/>
            <a:ext cx="5137150" cy="319087"/>
          </a:xfrm>
        </p:spPr>
        <p:txBody>
          <a:bodyPr/>
          <a:lstStyle/>
          <a:p>
            <a:r>
              <a:rPr lang="en-US" dirty="0"/>
              <a:t>The History of the LED</a:t>
            </a:r>
          </a:p>
        </p:txBody>
      </p:sp>
      <p:pic>
        <p:nvPicPr>
          <p:cNvPr id="11266" name="Picture 2" descr="http://www.edisontechcenter.org/lighting/LED/LEDColorInventors700.jpg"/>
          <p:cNvPicPr>
            <a:picLocks noChangeAspect="1" noChangeArrowheads="1"/>
          </p:cNvPicPr>
          <p:nvPr/>
        </p:nvPicPr>
        <p:blipFill rotWithShape="1">
          <a:blip r:embed="rId2">
            <a:extLst>
              <a:ext uri="{28A0092B-C50C-407E-A947-70E740481C1C}">
                <a14:useLocalDpi xmlns:a14="http://schemas.microsoft.com/office/drawing/2010/main" val="0"/>
              </a:ext>
            </a:extLst>
          </a:blip>
          <a:srcRect r="2029"/>
          <a:stretch/>
        </p:blipFill>
        <p:spPr bwMode="auto">
          <a:xfrm>
            <a:off x="6515626" y="1655180"/>
            <a:ext cx="5383398" cy="3547641"/>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0630685D-F0A2-4C4A-9346-40254E5A8380}"/>
              </a:ext>
            </a:extLst>
          </p:cNvPr>
          <p:cNvSpPr>
            <a:spLocks noGrp="1"/>
          </p:cNvSpPr>
          <p:nvPr>
            <p:ph type="title"/>
          </p:nvPr>
        </p:nvSpPr>
        <p:spPr/>
        <p:txBody>
          <a:bodyPr/>
          <a:lstStyle/>
          <a:p>
            <a:r>
              <a:rPr lang="en-US" dirty="0"/>
              <a:t>Development of the Modern LED</a:t>
            </a:r>
          </a:p>
        </p:txBody>
      </p:sp>
    </p:spTree>
    <p:extLst>
      <p:ext uri="{BB962C8B-B14F-4D97-AF65-F5344CB8AC3E}">
        <p14:creationId xmlns:p14="http://schemas.microsoft.com/office/powerpoint/2010/main" val="2569076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311172" y="2205623"/>
            <a:ext cx="11680958" cy="167890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799"/>
          </a:p>
        </p:txBody>
      </p:sp>
      <p:sp>
        <p:nvSpPr>
          <p:cNvPr id="2" name="Title 1"/>
          <p:cNvSpPr>
            <a:spLocks noGrp="1"/>
          </p:cNvSpPr>
          <p:nvPr>
            <p:ph type="title"/>
          </p:nvPr>
        </p:nvSpPr>
        <p:spPr/>
        <p:txBody>
          <a:bodyPr/>
          <a:lstStyle/>
          <a:p>
            <a:r>
              <a:rPr lang="en-US" dirty="0"/>
              <a:t>Direct View LED Display Evolution</a:t>
            </a:r>
          </a:p>
        </p:txBody>
      </p:sp>
      <p:pic>
        <p:nvPicPr>
          <p:cNvPr id="4100" name="Picture 4" descr="http://www.spectrum-signs.com/gallery/led-message-centers/led-message-centers-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617" y="1770788"/>
            <a:ext cx="3359690" cy="254857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102" name="Picture 6" descr="http://www.intlsign.com/images/acc/acc0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2562" y="1775575"/>
            <a:ext cx="3398097" cy="254857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104" name="Picture 8" descr="http://1.bp.blogspot.com/-1UQAqHI9xBU/U8LEfEUiX7I/AAAAAAAAEBw/Tt9Dzmuv7i4/s1600/SLS+Las+Vegas+opens+august+23+201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491" b="7561"/>
          <a:stretch/>
        </p:blipFill>
        <p:spPr bwMode="auto">
          <a:xfrm>
            <a:off x="8775470" y="1775575"/>
            <a:ext cx="2390848" cy="2548573"/>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875911" y="4991356"/>
            <a:ext cx="8430604" cy="1569774"/>
            <a:chOff x="381000" y="3536756"/>
            <a:chExt cx="6324600" cy="1295400"/>
          </a:xfrm>
        </p:grpSpPr>
        <p:sp>
          <p:nvSpPr>
            <p:cNvPr id="5" name="Rounded Rectangle 4"/>
            <p:cNvSpPr/>
            <p:nvPr/>
          </p:nvSpPr>
          <p:spPr>
            <a:xfrm>
              <a:off x="381000" y="3536756"/>
              <a:ext cx="6324600" cy="1295400"/>
            </a:xfrm>
            <a:prstGeom prst="roundRect">
              <a:avLst/>
            </a:prstGeom>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sz="4799"/>
            </a:p>
          </p:txBody>
        </p:sp>
        <p:pic>
          <p:nvPicPr>
            <p:cNvPr id="4106" name="Picture 10" descr="https://upload.wikimedia.org/wikipedia/commons/8/84/TI-30-LED-Display-3682e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3795981"/>
              <a:ext cx="3107797" cy="776950"/>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33800" y="3890068"/>
              <a:ext cx="2590800" cy="623410"/>
            </a:xfrm>
            <a:prstGeom prst="rect">
              <a:avLst/>
            </a:prstGeom>
            <a:noFill/>
          </p:spPr>
          <p:txBody>
            <a:bodyPr wrap="square" rtlCol="0">
              <a:spAutoFit/>
            </a:bodyPr>
            <a:lstStyle/>
            <a:p>
              <a:pPr algn="ctr"/>
              <a:r>
                <a:rPr lang="en-US" sz="2400" dirty="0">
                  <a:ln w="0"/>
                  <a:effectLst>
                    <a:outerShdw blurRad="38100" dist="19050" dir="2700000" algn="tl" rotWithShape="0">
                      <a:schemeClr val="dk1">
                        <a:alpha val="40000"/>
                      </a:schemeClr>
                    </a:outerShdw>
                  </a:effectLst>
                </a:rPr>
                <a:t>The first LED display: </a:t>
              </a:r>
            </a:p>
            <a:p>
              <a:pPr algn="ctr"/>
              <a:r>
                <a:rPr lang="en-US" sz="2400" dirty="0">
                  <a:ln w="0"/>
                  <a:effectLst>
                    <a:outerShdw blurRad="38100" dist="19050" dir="2700000" algn="tl" rotWithShape="0">
                      <a:schemeClr val="dk1">
                        <a:alpha val="40000"/>
                      </a:schemeClr>
                    </a:outerShdw>
                  </a:effectLst>
                </a:rPr>
                <a:t>TI-30 Calculator</a:t>
              </a:r>
            </a:p>
          </p:txBody>
        </p:sp>
      </p:grpSp>
    </p:spTree>
    <p:extLst>
      <p:ext uri="{BB962C8B-B14F-4D97-AF65-F5344CB8AC3E}">
        <p14:creationId xmlns:p14="http://schemas.microsoft.com/office/powerpoint/2010/main" val="2451555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3CBA1B-BC3A-4779-83D4-B96ACD71AE40}"/>
              </a:ext>
            </a:extLst>
          </p:cNvPr>
          <p:cNvSpPr>
            <a:spLocks noGrp="1"/>
          </p:cNvSpPr>
          <p:nvPr>
            <p:ph type="body" sz="quarter" idx="11"/>
          </p:nvPr>
        </p:nvSpPr>
        <p:spPr>
          <a:xfrm>
            <a:off x="382402" y="3650842"/>
            <a:ext cx="4811963" cy="751039"/>
          </a:xfrm>
        </p:spPr>
        <p:txBody>
          <a:bodyPr/>
          <a:lstStyle/>
          <a:p>
            <a:r>
              <a:rPr lang="en-US" dirty="0"/>
              <a:t>LED Construction and Operation</a:t>
            </a:r>
          </a:p>
        </p:txBody>
      </p:sp>
    </p:spTree>
    <p:extLst>
      <p:ext uri="{BB962C8B-B14F-4D97-AF65-F5344CB8AC3E}">
        <p14:creationId xmlns:p14="http://schemas.microsoft.com/office/powerpoint/2010/main" val="2917596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dirty="0"/>
              <a:t>Light Emitting Diode (LED)</a:t>
            </a:r>
          </a:p>
        </p:txBody>
      </p:sp>
      <p:sp>
        <p:nvSpPr>
          <p:cNvPr id="195589" name="Rectangle 6"/>
          <p:cNvSpPr>
            <a:spLocks noChangeArrowheads="1"/>
          </p:cNvSpPr>
          <p:nvPr/>
        </p:nvSpPr>
        <p:spPr bwMode="auto">
          <a:xfrm>
            <a:off x="6561848" y="4872965"/>
            <a:ext cx="1080780" cy="255307"/>
          </a:xfrm>
          <a:prstGeom prst="rect">
            <a:avLst/>
          </a:prstGeom>
          <a:solidFill>
            <a:schemeClr val="bg1"/>
          </a:solidFill>
          <a:ln w="9525">
            <a:noFill/>
            <a:miter lim="800000"/>
            <a:headEnd/>
            <a:tailEnd/>
          </a:ln>
        </p:spPr>
        <p:txBody>
          <a:bodyPr wrap="none" anchor="ctr"/>
          <a:lstStyle/>
          <a:p>
            <a:pPr eaLnBrk="0" hangingPunct="0">
              <a:defRPr/>
            </a:pPr>
            <a:endParaRPr lang="en-US"/>
          </a:p>
        </p:txBody>
      </p:sp>
      <p:pic>
        <p:nvPicPr>
          <p:cNvPr id="1026" name="Picture 2" descr="http://www.alconlighting.com/energy_efficient_blog/wp-content/uploads/2011/10/led-bulb-constru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0649" y="1074341"/>
            <a:ext cx="6490703" cy="470931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27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Grp="1" noChangeArrowheads="1"/>
          </p:cNvSpPr>
          <p:nvPr>
            <p:ph sz="quarter" idx="13"/>
          </p:nvPr>
        </p:nvSpPr>
        <p:spPr>
          <a:xfrm>
            <a:off x="173184" y="901931"/>
            <a:ext cx="6768596" cy="5444836"/>
          </a:xfrm>
        </p:spPr>
        <p:txBody>
          <a:bodyPr>
            <a:noAutofit/>
          </a:bodyPr>
          <a:lstStyle/>
          <a:p>
            <a:pPr eaLnBrk="1" hangingPunct="1">
              <a:lnSpc>
                <a:spcPct val="80000"/>
              </a:lnSpc>
            </a:pPr>
            <a:r>
              <a:rPr lang="en-US" sz="2000" b="1" dirty="0">
                <a:solidFill>
                  <a:srgbClr val="0070C0"/>
                </a:solidFill>
              </a:rPr>
              <a:t>Light emitting diodes (LEDs) </a:t>
            </a:r>
            <a:r>
              <a:rPr lang="en-US" sz="2000" dirty="0"/>
              <a:t>are source of continuous light with a high efficiency.</a:t>
            </a:r>
          </a:p>
          <a:p>
            <a:pPr eaLnBrk="1" hangingPunct="1">
              <a:lnSpc>
                <a:spcPct val="80000"/>
              </a:lnSpc>
            </a:pPr>
            <a:r>
              <a:rPr lang="en-US" sz="2000" dirty="0"/>
              <a:t>At the heart of a light emitting diode is a semiconductor chip, containing several very thin layers of material that are sequentially deposited onto a supporting substrate.</a:t>
            </a:r>
          </a:p>
          <a:p>
            <a:pPr eaLnBrk="1" hangingPunct="1">
              <a:lnSpc>
                <a:spcPct val="80000"/>
              </a:lnSpc>
            </a:pPr>
            <a:r>
              <a:rPr lang="en-US" sz="2000" dirty="0"/>
              <a:t>The first semiconductor material that is deposited onto the substrate is doped with atoms containing excess electrons, and a second doped material, containing atoms having too few electrons, is then deposited onto the first semiconductor to form the diode. The region created between the doped semiconductor materials is known as the active layer. </a:t>
            </a:r>
          </a:p>
          <a:p>
            <a:pPr eaLnBrk="1" hangingPunct="1">
              <a:lnSpc>
                <a:spcPct val="80000"/>
              </a:lnSpc>
            </a:pPr>
            <a:r>
              <a:rPr lang="en-US" sz="2000" dirty="0"/>
              <a:t>When a voltage is applied to the diode, holes (positive charges) and electrons (negative charges) meet in the active layer to produce light. </a:t>
            </a:r>
          </a:p>
        </p:txBody>
      </p:sp>
      <p:sp>
        <p:nvSpPr>
          <p:cNvPr id="2" name="Text Placeholder 1">
            <a:extLst>
              <a:ext uri="{FF2B5EF4-FFF2-40B4-BE49-F238E27FC236}">
                <a16:creationId xmlns:a16="http://schemas.microsoft.com/office/drawing/2014/main" id="{D52D09E3-52A5-4D69-B800-5F5349553380}"/>
              </a:ext>
            </a:extLst>
          </p:cNvPr>
          <p:cNvSpPr>
            <a:spLocks noGrp="1"/>
          </p:cNvSpPr>
          <p:nvPr>
            <p:ph type="body" sz="quarter" idx="4294967295"/>
          </p:nvPr>
        </p:nvSpPr>
        <p:spPr>
          <a:xfrm>
            <a:off x="0" y="192088"/>
            <a:ext cx="5137150" cy="319087"/>
          </a:xfrm>
        </p:spPr>
        <p:txBody>
          <a:bodyPr/>
          <a:lstStyle/>
          <a:p>
            <a:endParaRPr lang="en-US" dirty="0"/>
          </a:p>
        </p:txBody>
      </p:sp>
      <p:pic>
        <p:nvPicPr>
          <p:cNvPr id="5" name="Picture 2" descr="http://www.alconlighting.com/energy_efficient_blog/wp-content/uploads/2011/10/led-bulb-construction.jpg"/>
          <p:cNvPicPr>
            <a:picLocks noChangeAspect="1" noChangeArrowheads="1"/>
          </p:cNvPicPr>
          <p:nvPr/>
        </p:nvPicPr>
        <p:blipFill rotWithShape="1">
          <a:blip r:embed="rId2">
            <a:extLst>
              <a:ext uri="{28A0092B-C50C-407E-A947-70E740481C1C}">
                <a14:useLocalDpi xmlns:a14="http://schemas.microsoft.com/office/drawing/2010/main" val="0"/>
              </a:ext>
            </a:extLst>
          </a:blip>
          <a:srcRect l="37473" b="6903"/>
          <a:stretch/>
        </p:blipFill>
        <p:spPr bwMode="auto">
          <a:xfrm>
            <a:off x="7560429" y="1236885"/>
            <a:ext cx="4139086" cy="438423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DB40090-51AE-4795-A302-AF0E98433487}"/>
              </a:ext>
            </a:extLst>
          </p:cNvPr>
          <p:cNvSpPr>
            <a:spLocks noGrp="1"/>
          </p:cNvSpPr>
          <p:nvPr>
            <p:ph type="title"/>
          </p:nvPr>
        </p:nvSpPr>
        <p:spPr/>
        <p:txBody>
          <a:bodyPr/>
          <a:lstStyle/>
          <a:p>
            <a:r>
              <a:rPr lang="en-US" dirty="0"/>
              <a:t>LED Construction</a:t>
            </a:r>
          </a:p>
        </p:txBody>
      </p:sp>
    </p:spTree>
    <p:extLst>
      <p:ext uri="{BB962C8B-B14F-4D97-AF65-F5344CB8AC3E}">
        <p14:creationId xmlns:p14="http://schemas.microsoft.com/office/powerpoint/2010/main" val="10294781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UID" val="{0B389B00-5F0F-4675-847B-44177B775BCF}"/>
  <p:tag name="ISPRING_RESOURCE_FOLDER" val="C:\Users\Jonathan Brawn\Documents\iSpring Suite 9\"/>
  <p:tag name="ISPRING_RESOURCE_FOLDER_STATIC" val="C:\Users\Jonathan Brawn\Documents\iSpring Suite 9\"/>
  <p:tag name="ISPRING_PRESENTATION_PATH" val="https://brawnconsulting-my.sharepoint.com/personal/jonathan_brawnconsulting_com/Documents/Brawn Consulting/Brawn Consulting Projects/Samsung\The Samsung Advantage Q4 2018 - 9-17-18.pptx"/>
  <p:tag name="ISPRING_PROJECT_VERSION" val="9"/>
  <p:tag name="ISPRING_PROJECT_FOLDER_UPDATED" val="1"/>
  <p:tag name="ISPRING_SCREEN_RECS_UPDATED" val="C:\Users\Jonathan Brawn\Documents\iSpring Suite 9\"/>
</p:tagLst>
</file>

<file path=ppt/theme/theme1.xml><?xml version="1.0" encoding="utf-8"?>
<a:theme xmlns:a="http://schemas.openxmlformats.org/drawingml/2006/main" name="3_Blank">
  <a:themeElements>
    <a:clrScheme name="Custom 1">
      <a:dk1>
        <a:sysClr val="windowText" lastClr="000000"/>
      </a:dk1>
      <a:lt1>
        <a:sysClr val="window" lastClr="FFFFFF"/>
      </a:lt1>
      <a:dk2>
        <a:srgbClr val="1428A0"/>
      </a:dk2>
      <a:lt2>
        <a:srgbClr val="00B3E3"/>
      </a:lt2>
      <a:accent1>
        <a:srgbClr val="9363CC"/>
      </a:accent1>
      <a:accent2>
        <a:srgbClr val="D939B2"/>
      </a:accent2>
      <a:accent3>
        <a:srgbClr val="FF4337"/>
      </a:accent3>
      <a:accent4>
        <a:srgbClr val="FF7F3F"/>
      </a:accent4>
      <a:accent5>
        <a:srgbClr val="FFB546"/>
      </a:accent5>
      <a:accent6>
        <a:srgbClr val="F8E946"/>
      </a:accent6>
      <a:hlink>
        <a:srgbClr val="00B3E3"/>
      </a:hlink>
      <a:folHlink>
        <a:srgbClr val="7F7F7F"/>
      </a:folHlink>
    </a:clrScheme>
    <a:fontScheme name="Tw Cen MT">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1">
      <a:dk1>
        <a:sysClr val="windowText" lastClr="000000"/>
      </a:dk1>
      <a:lt1>
        <a:sysClr val="window" lastClr="FFFFFF"/>
      </a:lt1>
      <a:dk2>
        <a:srgbClr val="1428A0"/>
      </a:dk2>
      <a:lt2>
        <a:srgbClr val="00B3E3"/>
      </a:lt2>
      <a:accent1>
        <a:srgbClr val="9363CC"/>
      </a:accent1>
      <a:accent2>
        <a:srgbClr val="D939B2"/>
      </a:accent2>
      <a:accent3>
        <a:srgbClr val="FF4337"/>
      </a:accent3>
      <a:accent4>
        <a:srgbClr val="FF7F3F"/>
      </a:accent4>
      <a:accent5>
        <a:srgbClr val="FFB546"/>
      </a:accent5>
      <a:accent6>
        <a:srgbClr val="F8E946"/>
      </a:accent6>
      <a:hlink>
        <a:srgbClr val="00B3E3"/>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Samsung MASTER">
      <a:dk1>
        <a:sysClr val="windowText" lastClr="000000"/>
      </a:dk1>
      <a:lt1>
        <a:sysClr val="window" lastClr="FFFFFF"/>
      </a:lt1>
      <a:dk2>
        <a:srgbClr val="1428A0"/>
      </a:dk2>
      <a:lt2>
        <a:srgbClr val="00B3E3"/>
      </a:lt2>
      <a:accent1>
        <a:srgbClr val="9363CC"/>
      </a:accent1>
      <a:accent2>
        <a:srgbClr val="D939B2"/>
      </a:accent2>
      <a:accent3>
        <a:srgbClr val="FF4337"/>
      </a:accent3>
      <a:accent4>
        <a:srgbClr val="FF7F3F"/>
      </a:accent4>
      <a:accent5>
        <a:srgbClr val="FFB546"/>
      </a:accent5>
      <a:accent6>
        <a:srgbClr val="F8E946"/>
      </a:accent6>
      <a:hlink>
        <a:srgbClr val="00B3E3"/>
      </a:hlink>
      <a:folHlink>
        <a:srgbClr val="7F7F7F"/>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Custom 1">
      <a:dk1>
        <a:sysClr val="windowText" lastClr="000000"/>
      </a:dk1>
      <a:lt1>
        <a:sysClr val="window" lastClr="FFFFFF"/>
      </a:lt1>
      <a:dk2>
        <a:srgbClr val="1428A0"/>
      </a:dk2>
      <a:lt2>
        <a:srgbClr val="00B3E3"/>
      </a:lt2>
      <a:accent1>
        <a:srgbClr val="9363CC"/>
      </a:accent1>
      <a:accent2>
        <a:srgbClr val="D939B2"/>
      </a:accent2>
      <a:accent3>
        <a:srgbClr val="FF4337"/>
      </a:accent3>
      <a:accent4>
        <a:srgbClr val="FF7F3F"/>
      </a:accent4>
      <a:accent5>
        <a:srgbClr val="FFB546"/>
      </a:accent5>
      <a:accent6>
        <a:srgbClr val="F8E946"/>
      </a:accent6>
      <a:hlink>
        <a:srgbClr val="00B3E3"/>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Samsung theme</Template>
  <TotalTime>6921</TotalTime>
  <Words>2653</Words>
  <Application>Microsoft Office PowerPoint</Application>
  <PresentationFormat>Widescreen</PresentationFormat>
  <Paragraphs>239</Paragraphs>
  <Slides>37</Slides>
  <Notes>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37</vt:i4>
      </vt:variant>
    </vt:vector>
  </HeadingPairs>
  <TitlesOfParts>
    <vt:vector size="50" baseType="lpstr">
      <vt:lpstr>Arial</vt:lpstr>
      <vt:lpstr>Calibri</vt:lpstr>
      <vt:lpstr>Century Gothic</vt:lpstr>
      <vt:lpstr>Century Gothic obyčejné</vt:lpstr>
      <vt:lpstr>Europa-Regular</vt:lpstr>
      <vt:lpstr>Gill Sans</vt:lpstr>
      <vt:lpstr>Lato Light</vt:lpstr>
      <vt:lpstr>Roboto Light</vt:lpstr>
      <vt:lpstr>Tw Cen MT</vt:lpstr>
      <vt:lpstr>3_Blank</vt:lpstr>
      <vt:lpstr>Custom Design</vt:lpstr>
      <vt:lpstr>3_Office Theme</vt:lpstr>
      <vt:lpstr>1_Custom Design</vt:lpstr>
      <vt:lpstr>Understanding Direct View LED Display Technology</vt:lpstr>
      <vt:lpstr>Shedding Light on the LED</vt:lpstr>
      <vt:lpstr>PowerPoint Presentation</vt:lpstr>
      <vt:lpstr>Discovery of the LED</vt:lpstr>
      <vt:lpstr>Development of the Modern LED</vt:lpstr>
      <vt:lpstr>Direct View LED Display Evolution</vt:lpstr>
      <vt:lpstr>PowerPoint Presentation</vt:lpstr>
      <vt:lpstr>Light Emitting Diode (LED)</vt:lpstr>
      <vt:lpstr>LED Construction</vt:lpstr>
      <vt:lpstr>LED Construction</vt:lpstr>
      <vt:lpstr>Types of LED</vt:lpstr>
      <vt:lpstr>PowerPoint Presentation</vt:lpstr>
      <vt:lpstr>dvLED Display Construction</vt:lpstr>
      <vt:lpstr>dvLED Display Construction</vt:lpstr>
      <vt:lpstr>dvLED Display Pixel Pitch</vt:lpstr>
      <vt:lpstr>dvLED Display Resolution</vt:lpstr>
      <vt:lpstr>dvLED Display Brightness</vt:lpstr>
      <vt:lpstr>Types of Direct View LED Displays</vt:lpstr>
      <vt:lpstr>PowerPoint Presentation</vt:lpstr>
      <vt:lpstr>Why Use dvLED?</vt:lpstr>
      <vt:lpstr>Why Use dvLED?</vt:lpstr>
      <vt:lpstr>PowerPoint Presentation</vt:lpstr>
      <vt:lpstr>Pixel Pitch VS. Viewing Distance</vt:lpstr>
      <vt:lpstr>Pixel Pitch VS. Viewing Distance</vt:lpstr>
      <vt:lpstr>Mounting Requirements</vt:lpstr>
      <vt:lpstr>Mounting Requirements</vt:lpstr>
      <vt:lpstr>PowerPoint Presentation</vt:lpstr>
      <vt:lpstr>Starting the Discussion…</vt:lpstr>
      <vt:lpstr>dvLED Discussion Questions</vt:lpstr>
      <vt:lpstr>PowerPoint Presentation</vt:lpstr>
      <vt:lpstr>The Wall</vt:lpstr>
      <vt:lpstr>IFJ Series</vt:lpstr>
      <vt:lpstr>IFH Series</vt:lpstr>
      <vt:lpstr>IFH-D Series</vt:lpstr>
      <vt:lpstr>VMR Series</vt:lpstr>
      <vt:lpstr>S-Box (Processor)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Samsung</dc:title>
  <dc:creator>Jana Lužná</dc:creator>
  <cp:lastModifiedBy>Jonathan Brawn</cp:lastModifiedBy>
  <cp:revision>497</cp:revision>
  <cp:lastPrinted>2017-08-02T19:16:01Z</cp:lastPrinted>
  <dcterms:created xsi:type="dcterms:W3CDTF">2016-02-24T13:56:07Z</dcterms:created>
  <dcterms:modified xsi:type="dcterms:W3CDTF">2019-09-17T21:42:22Z</dcterms:modified>
</cp:coreProperties>
</file>

<file path=docProps/custom.xml><?xml version="1.0" encoding="utf-8"?>
<Properties xmlns="http://schemas.openxmlformats.org/officeDocument/2006/custom-properties" xmlns:vt="http://schemas.openxmlformats.org/officeDocument/2006/docPropsVTypes">
  <property fmtid="{5C58129F-E5B8-477A-9B38-B3E54BFA04C8}" pid="2">
    <vt:lpwstr>835EF5AFE1B59E5E30676DAF6EE9FE95A7794FA24FF2375559CD471B8075D18E</vt:lpwstr>
  </property>
  <property fmtid="{D5CDD505-2E9C-101B-9397-08002B2CF9AE}" pid="2" name="NSCPROP">
    <vt:lpwstr>NSCCustomProperty</vt:lpwstr>
  </property>
  <property fmtid="{D5CDD505-2E9C-101B-9397-08002B2CF9AE}" pid="3" name="NSCPROP_SA">
    <vt:lpwstr>S:\Strategic Planning\Presentations\Powerpoint Templates\2 SEA 2017 Cover and Agenda Pages - Smart Signage.pptx</vt:lpwstr>
  </property>
</Properties>
</file>