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 id="2147483723" r:id="rId2"/>
    <p:sldMasterId id="2147483654" r:id="rId3"/>
    <p:sldMasterId id="2147483916" r:id="rId4"/>
  </p:sldMasterIdLst>
  <p:notesMasterIdLst>
    <p:notesMasterId r:id="rId16"/>
  </p:notesMasterIdLst>
  <p:handoutMasterIdLst>
    <p:handoutMasterId r:id="rId17"/>
  </p:handoutMasterIdLst>
  <p:sldIdLst>
    <p:sldId id="478" r:id="rId5"/>
    <p:sldId id="489" r:id="rId6"/>
    <p:sldId id="490" r:id="rId7"/>
    <p:sldId id="491" r:id="rId8"/>
    <p:sldId id="492" r:id="rId9"/>
    <p:sldId id="493" r:id="rId10"/>
    <p:sldId id="494" r:id="rId11"/>
    <p:sldId id="495" r:id="rId12"/>
    <p:sldId id="496" r:id="rId13"/>
    <p:sldId id="497" r:id="rId14"/>
    <p:sldId id="48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CE"/>
    <a:srgbClr val="00B3E3"/>
    <a:srgbClr val="FFFFFF"/>
    <a:srgbClr val="007AC2"/>
    <a:srgbClr val="1428A0"/>
    <a:srgbClr val="ECE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8" autoAdjust="0"/>
    <p:restoredTop sz="89606" autoAdjust="0"/>
  </p:normalViewPr>
  <p:slideViewPr>
    <p:cSldViewPr snapToGrid="0" snapToObjects="1">
      <p:cViewPr varScale="1">
        <p:scale>
          <a:sx n="122" d="100"/>
          <a:sy n="122" d="100"/>
        </p:scale>
        <p:origin x="970" y="75"/>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notesViewPr>
    <p:cSldViewPr snapToGrid="0" snapToObjects="1">
      <p:cViewPr varScale="1">
        <p:scale>
          <a:sx n="85" d="100"/>
          <a:sy n="85" d="100"/>
        </p:scale>
        <p:origin x="-383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rawn" userId="f8a3a16d-c5c7-4cf6-bee1-91fd6e035a71" providerId="ADAL" clId="{D181B6D9-4FAA-4F6E-AC6B-6D23EFFD313D}"/>
    <pc:docChg chg="modSld">
      <pc:chgData name="Jonathan Brawn" userId="f8a3a16d-c5c7-4cf6-bee1-91fd6e035a71" providerId="ADAL" clId="{D181B6D9-4FAA-4F6E-AC6B-6D23EFFD313D}" dt="2019-12-19T04:42:29.358" v="1" actId="20577"/>
      <pc:docMkLst>
        <pc:docMk/>
      </pc:docMkLst>
      <pc:sldChg chg="modSp mod">
        <pc:chgData name="Jonathan Brawn" userId="f8a3a16d-c5c7-4cf6-bee1-91fd6e035a71" providerId="ADAL" clId="{D181B6D9-4FAA-4F6E-AC6B-6D23EFFD313D}" dt="2019-12-19T04:42:29.358" v="1" actId="20577"/>
        <pc:sldMkLst>
          <pc:docMk/>
          <pc:sldMk cId="2516239009" sldId="478"/>
        </pc:sldMkLst>
        <pc:spChg chg="mod">
          <ac:chgData name="Jonathan Brawn" userId="f8a3a16d-c5c7-4cf6-bee1-91fd6e035a71" providerId="ADAL" clId="{D181B6D9-4FAA-4F6E-AC6B-6D23EFFD313D}" dt="2019-12-19T04:42:29.358" v="1" actId="20577"/>
          <ac:spMkLst>
            <pc:docMk/>
            <pc:sldMk cId="2516239009" sldId="478"/>
            <ac:spMk id="3" creationId="{A4F3A2DA-FCDA-467A-9457-8A2AEE4E487F}"/>
          </ac:spMkLst>
        </pc:spChg>
      </pc:sldChg>
    </pc:docChg>
  </pc:docChgLst>
  <pc:docChgLst>
    <pc:chgData name="Jonathan Brawn" userId="f8a3a16d-c5c7-4cf6-bee1-91fd6e035a71" providerId="ADAL" clId="{98897AF2-8811-459E-BEC9-D4D790E1D07A}"/>
    <pc:docChg chg="modSld">
      <pc:chgData name="Jonathan Brawn" userId="f8a3a16d-c5c7-4cf6-bee1-91fd6e035a71" providerId="ADAL" clId="{98897AF2-8811-459E-BEC9-D4D790E1D07A}" dt="2019-07-26T22:06:52.208" v="1" actId="20577"/>
      <pc:docMkLst>
        <pc:docMk/>
      </pc:docMkLst>
      <pc:sldChg chg="modSp">
        <pc:chgData name="Jonathan Brawn" userId="f8a3a16d-c5c7-4cf6-bee1-91fd6e035a71" providerId="ADAL" clId="{98897AF2-8811-459E-BEC9-D4D790E1D07A}" dt="2019-07-26T22:06:52.208" v="1" actId="20577"/>
        <pc:sldMkLst>
          <pc:docMk/>
          <pc:sldMk cId="2516239009" sldId="478"/>
        </pc:sldMkLst>
        <pc:spChg chg="mod">
          <ac:chgData name="Jonathan Brawn" userId="f8a3a16d-c5c7-4cf6-bee1-91fd6e035a71" providerId="ADAL" clId="{98897AF2-8811-459E-BEC9-D4D790E1D07A}" dt="2019-07-26T22:06:52.208" v="1" actId="20577"/>
          <ac:spMkLst>
            <pc:docMk/>
            <pc:sldMk cId="2516239009" sldId="478"/>
            <ac:spMk id="3" creationId="{A4F3A2DA-FCDA-467A-9457-8A2AEE4E487F}"/>
          </ac:spMkLst>
        </pc:spChg>
      </pc:sldChg>
    </pc:docChg>
  </pc:docChgLst>
  <pc:docChgLst>
    <pc:chgData name="Jonathan Brawn" userId="f8a3a16d-c5c7-4cf6-bee1-91fd6e035a71" providerId="ADAL" clId="{C7115AF7-79BF-4B1F-8ED3-5630E5A45016}"/>
  </pc:docChgLst>
  <pc:docChgLst>
    <pc:chgData name="Jonathan Brawn" userId="f8a3a16d-c5c7-4cf6-bee1-91fd6e035a71" providerId="ADAL" clId="{9970782B-22FE-4A3B-8BA4-EEB5DDE48ACC}"/>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EC33F4-DD00-4ACF-B023-CA23F1E9A9DC}" type="datetimeFigureOut">
              <a:rPr lang="en-US" smtClean="0"/>
              <a:pPr/>
              <a:t>12/18/2019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198554-CF33-424A-A989-FFD09A323DAE}" type="slidenum">
              <a:rPr lang="en-US" smtClean="0"/>
              <a:pPr/>
              <a:t>‹#›</a:t>
            </a:fld>
            <a:endParaRPr lang="en-US"/>
          </a:p>
        </p:txBody>
      </p:sp>
    </p:spTree>
    <p:extLst>
      <p:ext uri="{BB962C8B-B14F-4D97-AF65-F5344CB8AC3E}">
        <p14:creationId xmlns:p14="http://schemas.microsoft.com/office/powerpoint/2010/main" val="3116842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FCD5EB-74B8-3144-B3FC-4B481D391BC4}" type="datetimeFigureOut">
              <a:rPr lang="en-US" smtClean="0"/>
              <a:pPr/>
              <a:t>12/18/2019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B8387E-CEEA-BD45-B4C1-216C42EAD120}" type="slidenum">
              <a:rPr lang="en-US" smtClean="0"/>
              <a:pPr/>
              <a:t>‹#›</a:t>
            </a:fld>
            <a:endParaRPr lang="en-US"/>
          </a:p>
        </p:txBody>
      </p:sp>
    </p:spTree>
    <p:extLst>
      <p:ext uri="{BB962C8B-B14F-4D97-AF65-F5344CB8AC3E}">
        <p14:creationId xmlns:p14="http://schemas.microsoft.com/office/powerpoint/2010/main" val="109693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8387E-CEEA-BD45-B4C1-216C42EAD120}" type="slidenum">
              <a:rPr lang="en-US" smtClean="0"/>
              <a:pPr/>
              <a:t>1</a:t>
            </a:fld>
            <a:endParaRPr lang="en-US"/>
          </a:p>
        </p:txBody>
      </p:sp>
    </p:spTree>
    <p:extLst>
      <p:ext uri="{BB962C8B-B14F-4D97-AF65-F5344CB8AC3E}">
        <p14:creationId xmlns:p14="http://schemas.microsoft.com/office/powerpoint/2010/main" val="378903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D12D6-2ABD-40C1-B3FF-27DF458F885A}" type="slidenum">
              <a:rPr lang="en-US" smtClean="0"/>
              <a:pPr/>
              <a:t>5</a:t>
            </a:fld>
            <a:endParaRPr lang="en-US"/>
          </a:p>
        </p:txBody>
      </p:sp>
    </p:spTree>
    <p:extLst>
      <p:ext uri="{BB962C8B-B14F-4D97-AF65-F5344CB8AC3E}">
        <p14:creationId xmlns:p14="http://schemas.microsoft.com/office/powerpoint/2010/main" val="28966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16629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8984105" y="0"/>
            <a:ext cx="3211954" cy="6869814"/>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14990 h 6872990"/>
              <a:gd name="connsiteX1" fmla="*/ 3327816 w 4796852"/>
              <a:gd name="connsiteY1" fmla="*/ 0 h 6872990"/>
              <a:gd name="connsiteX2" fmla="*/ 4796852 w 4796852"/>
              <a:gd name="connsiteY2" fmla="*/ 6872990 h 6872990"/>
              <a:gd name="connsiteX3" fmla="*/ 0 w 4796852"/>
              <a:gd name="connsiteY3" fmla="*/ 6872990 h 6872990"/>
              <a:gd name="connsiteX4" fmla="*/ 1663908 w 4796852"/>
              <a:gd name="connsiteY4" fmla="*/ 14990 h 6872990"/>
              <a:gd name="connsiteX0" fmla="*/ 1663908 w 4796852"/>
              <a:gd name="connsiteY0" fmla="*/ 0 h 6858000"/>
              <a:gd name="connsiteX1" fmla="*/ 2578308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0 h 6858000"/>
              <a:gd name="connsiteX1" fmla="*/ 3192905 w 4796852"/>
              <a:gd name="connsiteY1" fmla="*/ 1499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3567659"/>
              <a:gd name="connsiteY0" fmla="*/ 0 h 6858000"/>
              <a:gd name="connsiteX1" fmla="*/ 3192905 w 3567659"/>
              <a:gd name="connsiteY1" fmla="*/ 14990 h 6858000"/>
              <a:gd name="connsiteX2" fmla="*/ 3567659 w 3567659"/>
              <a:gd name="connsiteY2" fmla="*/ 6858000 h 6858000"/>
              <a:gd name="connsiteX3" fmla="*/ 0 w 3567659"/>
              <a:gd name="connsiteY3" fmla="*/ 6858000 h 6858000"/>
              <a:gd name="connsiteX4" fmla="*/ 1663908 w 3567659"/>
              <a:gd name="connsiteY4" fmla="*/ 0 h 6858000"/>
              <a:gd name="connsiteX0" fmla="*/ 1663908 w 3192905"/>
              <a:gd name="connsiteY0" fmla="*/ 0 h 6858000"/>
              <a:gd name="connsiteX1" fmla="*/ 3192905 w 3192905"/>
              <a:gd name="connsiteY1" fmla="*/ 14990 h 6858000"/>
              <a:gd name="connsiteX2" fmla="*/ 3132944 w 3192905"/>
              <a:gd name="connsiteY2" fmla="*/ 6858000 h 6858000"/>
              <a:gd name="connsiteX3" fmla="*/ 0 w 3192905"/>
              <a:gd name="connsiteY3" fmla="*/ 6858000 h 6858000"/>
              <a:gd name="connsiteX4" fmla="*/ 1663908 w 3192905"/>
              <a:gd name="connsiteY4" fmla="*/ 0 h 6858000"/>
              <a:gd name="connsiteX0" fmla="*/ 1663908 w 3222885"/>
              <a:gd name="connsiteY0" fmla="*/ 0 h 6858000"/>
              <a:gd name="connsiteX1" fmla="*/ 3192905 w 3222885"/>
              <a:gd name="connsiteY1" fmla="*/ 14990 h 6858000"/>
              <a:gd name="connsiteX2" fmla="*/ 3222885 w 3222885"/>
              <a:gd name="connsiteY2" fmla="*/ 6858000 h 6858000"/>
              <a:gd name="connsiteX3" fmla="*/ 0 w 3222885"/>
              <a:gd name="connsiteY3" fmla="*/ 6858000 h 6858000"/>
              <a:gd name="connsiteX4" fmla="*/ 1663908 w 3222885"/>
              <a:gd name="connsiteY4" fmla="*/ 0 h 6858000"/>
              <a:gd name="connsiteX0" fmla="*/ 1663908 w 3192905"/>
              <a:gd name="connsiteY0" fmla="*/ 0 h 6872990"/>
              <a:gd name="connsiteX1" fmla="*/ 3192905 w 3192905"/>
              <a:gd name="connsiteY1" fmla="*/ 14990 h 6872990"/>
              <a:gd name="connsiteX2" fmla="*/ 3192904 w 3192905"/>
              <a:gd name="connsiteY2" fmla="*/ 6872990 h 6872990"/>
              <a:gd name="connsiteX3" fmla="*/ 0 w 3192905"/>
              <a:gd name="connsiteY3" fmla="*/ 6858000 h 6872990"/>
              <a:gd name="connsiteX4" fmla="*/ 1663908 w 3192905"/>
              <a:gd name="connsiteY4" fmla="*/ 0 h 6872990"/>
              <a:gd name="connsiteX0" fmla="*/ 1663908 w 3208780"/>
              <a:gd name="connsiteY0" fmla="*/ 885 h 6873875"/>
              <a:gd name="connsiteX1" fmla="*/ 3208780 w 3208780"/>
              <a:gd name="connsiteY1" fmla="*/ 0 h 6873875"/>
              <a:gd name="connsiteX2" fmla="*/ 3192904 w 3208780"/>
              <a:gd name="connsiteY2" fmla="*/ 6873875 h 6873875"/>
              <a:gd name="connsiteX3" fmla="*/ 0 w 3208780"/>
              <a:gd name="connsiteY3" fmla="*/ 6858885 h 6873875"/>
              <a:gd name="connsiteX4" fmla="*/ 1663908 w 3208780"/>
              <a:gd name="connsiteY4" fmla="*/ 885 h 6873875"/>
              <a:gd name="connsiteX0" fmla="*/ 1663908 w 3211954"/>
              <a:gd name="connsiteY0" fmla="*/ 885 h 6870700"/>
              <a:gd name="connsiteX1" fmla="*/ 3208780 w 3211954"/>
              <a:gd name="connsiteY1" fmla="*/ 0 h 6870700"/>
              <a:gd name="connsiteX2" fmla="*/ 3211954 w 3211954"/>
              <a:gd name="connsiteY2" fmla="*/ 6870700 h 6870700"/>
              <a:gd name="connsiteX3" fmla="*/ 0 w 3211954"/>
              <a:gd name="connsiteY3" fmla="*/ 6858885 h 6870700"/>
              <a:gd name="connsiteX4" fmla="*/ 1663908 w 3211954"/>
              <a:gd name="connsiteY4" fmla="*/ 885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954" h="6870700">
                <a:moveTo>
                  <a:pt x="1663908" y="885"/>
                </a:moveTo>
                <a:lnTo>
                  <a:pt x="3208780" y="0"/>
                </a:lnTo>
                <a:cubicBezTo>
                  <a:pt x="3208780" y="2286000"/>
                  <a:pt x="3211954" y="4584700"/>
                  <a:pt x="3211954" y="6870700"/>
                </a:cubicBezTo>
                <a:lnTo>
                  <a:pt x="0" y="6858885"/>
                </a:lnTo>
                <a:lnTo>
                  <a:pt x="1663908" y="885"/>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7" name="Content Placeholder 2"/>
          <p:cNvSpPr>
            <a:spLocks noGrp="1"/>
          </p:cNvSpPr>
          <p:nvPr>
            <p:ph sz="quarter" idx="12"/>
          </p:nvPr>
        </p:nvSpPr>
        <p:spPr>
          <a:xfrm>
            <a:off x="4646414" y="1205345"/>
            <a:ext cx="4337691" cy="4972171"/>
          </a:xfrm>
          <a:prstGeom prst="rect">
            <a:avLst/>
          </a:prstGeom>
        </p:spPr>
        <p:txBody>
          <a:bodyPr/>
          <a:lstStyle>
            <a:lvl1pPr>
              <a:defRPr sz="2400"/>
            </a:lvl1pPr>
          </a:lstStyle>
          <a:p>
            <a:pPr lvl="0"/>
            <a:r>
              <a:rPr lang="en-US" dirty="0"/>
              <a:t>Click to edit</a:t>
            </a:r>
          </a:p>
        </p:txBody>
      </p:sp>
      <p:sp>
        <p:nvSpPr>
          <p:cNvPr id="2" name="Footer Placeholder 1"/>
          <p:cNvSpPr>
            <a:spLocks noGrp="1"/>
          </p:cNvSpPr>
          <p:nvPr>
            <p:ph type="ftr" sz="quarter" idx="13"/>
          </p:nvPr>
        </p:nvSpPr>
        <p:spPr/>
        <p:txBody>
          <a:bodyPr/>
          <a:lstStyle/>
          <a:p>
            <a:r>
              <a:rPr lang="en-US"/>
              <a:t>SEA - Confidential</a:t>
            </a:r>
            <a:endParaRPr lang="en-US" dirty="0"/>
          </a:p>
        </p:txBody>
      </p:sp>
    </p:spTree>
    <p:extLst>
      <p:ext uri="{BB962C8B-B14F-4D97-AF65-F5344CB8AC3E}">
        <p14:creationId xmlns:p14="http://schemas.microsoft.com/office/powerpoint/2010/main" val="58735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115062" y="-7558"/>
            <a:ext cx="5936866" cy="6877371"/>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14990 h 6872990"/>
              <a:gd name="connsiteX1" fmla="*/ 3327816 w 4796852"/>
              <a:gd name="connsiteY1" fmla="*/ 0 h 6872990"/>
              <a:gd name="connsiteX2" fmla="*/ 4796852 w 4796852"/>
              <a:gd name="connsiteY2" fmla="*/ 6872990 h 6872990"/>
              <a:gd name="connsiteX3" fmla="*/ 0 w 4796852"/>
              <a:gd name="connsiteY3" fmla="*/ 6872990 h 6872990"/>
              <a:gd name="connsiteX4" fmla="*/ 1663908 w 4796852"/>
              <a:gd name="connsiteY4" fmla="*/ 14990 h 6872990"/>
              <a:gd name="connsiteX0" fmla="*/ 1663908 w 4796852"/>
              <a:gd name="connsiteY0" fmla="*/ 0 h 6858000"/>
              <a:gd name="connsiteX1" fmla="*/ 2578308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0 h 6858000"/>
              <a:gd name="connsiteX1" fmla="*/ 3192905 w 4796852"/>
              <a:gd name="connsiteY1" fmla="*/ 1499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3567659"/>
              <a:gd name="connsiteY0" fmla="*/ 0 h 6858000"/>
              <a:gd name="connsiteX1" fmla="*/ 3192905 w 3567659"/>
              <a:gd name="connsiteY1" fmla="*/ 14990 h 6858000"/>
              <a:gd name="connsiteX2" fmla="*/ 3567659 w 3567659"/>
              <a:gd name="connsiteY2" fmla="*/ 6858000 h 6858000"/>
              <a:gd name="connsiteX3" fmla="*/ 0 w 3567659"/>
              <a:gd name="connsiteY3" fmla="*/ 6858000 h 6858000"/>
              <a:gd name="connsiteX4" fmla="*/ 1663908 w 3567659"/>
              <a:gd name="connsiteY4" fmla="*/ 0 h 6858000"/>
              <a:gd name="connsiteX0" fmla="*/ 1663908 w 3192905"/>
              <a:gd name="connsiteY0" fmla="*/ 0 h 6858000"/>
              <a:gd name="connsiteX1" fmla="*/ 3192905 w 3192905"/>
              <a:gd name="connsiteY1" fmla="*/ 14990 h 6858000"/>
              <a:gd name="connsiteX2" fmla="*/ 3132944 w 3192905"/>
              <a:gd name="connsiteY2" fmla="*/ 6858000 h 6858000"/>
              <a:gd name="connsiteX3" fmla="*/ 0 w 3192905"/>
              <a:gd name="connsiteY3" fmla="*/ 6858000 h 6858000"/>
              <a:gd name="connsiteX4" fmla="*/ 1663908 w 3192905"/>
              <a:gd name="connsiteY4" fmla="*/ 0 h 6858000"/>
              <a:gd name="connsiteX0" fmla="*/ 1663908 w 3222885"/>
              <a:gd name="connsiteY0" fmla="*/ 0 h 6858000"/>
              <a:gd name="connsiteX1" fmla="*/ 3192905 w 3222885"/>
              <a:gd name="connsiteY1" fmla="*/ 14990 h 6858000"/>
              <a:gd name="connsiteX2" fmla="*/ 3222885 w 3222885"/>
              <a:gd name="connsiteY2" fmla="*/ 6858000 h 6858000"/>
              <a:gd name="connsiteX3" fmla="*/ 0 w 3222885"/>
              <a:gd name="connsiteY3" fmla="*/ 6858000 h 6858000"/>
              <a:gd name="connsiteX4" fmla="*/ 1663908 w 3222885"/>
              <a:gd name="connsiteY4" fmla="*/ 0 h 6858000"/>
              <a:gd name="connsiteX0" fmla="*/ 1663908 w 3192905"/>
              <a:gd name="connsiteY0" fmla="*/ 0 h 6872990"/>
              <a:gd name="connsiteX1" fmla="*/ 3192905 w 3192905"/>
              <a:gd name="connsiteY1" fmla="*/ 14990 h 6872990"/>
              <a:gd name="connsiteX2" fmla="*/ 3192904 w 3192905"/>
              <a:gd name="connsiteY2" fmla="*/ 6872990 h 6872990"/>
              <a:gd name="connsiteX3" fmla="*/ 0 w 3192905"/>
              <a:gd name="connsiteY3" fmla="*/ 6858000 h 6872990"/>
              <a:gd name="connsiteX4" fmla="*/ 1663908 w 3192905"/>
              <a:gd name="connsiteY4" fmla="*/ 0 h 6872990"/>
              <a:gd name="connsiteX0" fmla="*/ 1663908 w 3208780"/>
              <a:gd name="connsiteY0" fmla="*/ 885 h 6873875"/>
              <a:gd name="connsiteX1" fmla="*/ 3208780 w 3208780"/>
              <a:gd name="connsiteY1" fmla="*/ 0 h 6873875"/>
              <a:gd name="connsiteX2" fmla="*/ 3192904 w 3208780"/>
              <a:gd name="connsiteY2" fmla="*/ 6873875 h 6873875"/>
              <a:gd name="connsiteX3" fmla="*/ 0 w 3208780"/>
              <a:gd name="connsiteY3" fmla="*/ 6858885 h 6873875"/>
              <a:gd name="connsiteX4" fmla="*/ 1663908 w 3208780"/>
              <a:gd name="connsiteY4" fmla="*/ 885 h 6873875"/>
              <a:gd name="connsiteX0" fmla="*/ 1663908 w 3211954"/>
              <a:gd name="connsiteY0" fmla="*/ 885 h 6870700"/>
              <a:gd name="connsiteX1" fmla="*/ 3208780 w 3211954"/>
              <a:gd name="connsiteY1" fmla="*/ 0 h 6870700"/>
              <a:gd name="connsiteX2" fmla="*/ 3211954 w 3211954"/>
              <a:gd name="connsiteY2" fmla="*/ 6870700 h 6870700"/>
              <a:gd name="connsiteX3" fmla="*/ 0 w 3211954"/>
              <a:gd name="connsiteY3" fmla="*/ 6858885 h 6870700"/>
              <a:gd name="connsiteX4" fmla="*/ 1663908 w 3211954"/>
              <a:gd name="connsiteY4" fmla="*/ 885 h 6870700"/>
              <a:gd name="connsiteX0" fmla="*/ 1663908 w 4292608"/>
              <a:gd name="connsiteY0" fmla="*/ 885 h 6870700"/>
              <a:gd name="connsiteX1" fmla="*/ 3208780 w 4292608"/>
              <a:gd name="connsiteY1" fmla="*/ 0 h 6870700"/>
              <a:gd name="connsiteX2" fmla="*/ 4292608 w 4292608"/>
              <a:gd name="connsiteY2" fmla="*/ 6870700 h 6870700"/>
              <a:gd name="connsiteX3" fmla="*/ 0 w 4292608"/>
              <a:gd name="connsiteY3" fmla="*/ 6858885 h 6870700"/>
              <a:gd name="connsiteX4" fmla="*/ 1663908 w 4292608"/>
              <a:gd name="connsiteY4" fmla="*/ 885 h 6870700"/>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56288 w 5936866"/>
              <a:gd name="connsiteY0" fmla="*/ 822 h 6878258"/>
              <a:gd name="connsiteX1" fmla="*/ 5936866 w 5936866"/>
              <a:gd name="connsiteY1" fmla="*/ 0 h 6878258"/>
              <a:gd name="connsiteX2" fmla="*/ 4292608 w 5936866"/>
              <a:gd name="connsiteY2" fmla="*/ 6878258 h 6878258"/>
              <a:gd name="connsiteX3" fmla="*/ 0 w 5936866"/>
              <a:gd name="connsiteY3" fmla="*/ 6866443 h 6878258"/>
              <a:gd name="connsiteX4" fmla="*/ 1656288 w 5936866"/>
              <a:gd name="connsiteY4" fmla="*/ 822 h 687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866" h="6878258">
                <a:moveTo>
                  <a:pt x="1656288" y="822"/>
                </a:moveTo>
                <a:lnTo>
                  <a:pt x="5936866" y="0"/>
                </a:lnTo>
                <a:lnTo>
                  <a:pt x="4292608" y="6878258"/>
                </a:lnTo>
                <a:lnTo>
                  <a:pt x="0" y="6866443"/>
                </a:lnTo>
                <a:lnTo>
                  <a:pt x="1656288" y="822"/>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7" name="Content Placeholder 2"/>
          <p:cNvSpPr>
            <a:spLocks noGrp="1"/>
          </p:cNvSpPr>
          <p:nvPr>
            <p:ph sz="quarter" idx="12"/>
          </p:nvPr>
        </p:nvSpPr>
        <p:spPr>
          <a:xfrm>
            <a:off x="8856921" y="1205346"/>
            <a:ext cx="3094074" cy="4929640"/>
          </a:xfrm>
          <a:prstGeom prst="rect">
            <a:avLst/>
          </a:prstGeom>
        </p:spPr>
        <p:txBody>
          <a:bodyPr/>
          <a:lstStyle>
            <a:lvl1pPr>
              <a:defRPr sz="2400"/>
            </a:lvl1pPr>
          </a:lstStyle>
          <a:p>
            <a:pPr lvl="0"/>
            <a:r>
              <a:rPr lang="en-US" dirty="0"/>
              <a:t>Click to edit</a:t>
            </a:r>
          </a:p>
        </p:txBody>
      </p:sp>
      <p:sp>
        <p:nvSpPr>
          <p:cNvPr id="4" name="Slide Number Placeholder 3"/>
          <p:cNvSpPr>
            <a:spLocks noGrp="1"/>
          </p:cNvSpPr>
          <p:nvPr>
            <p:ph type="sldNum" sz="quarter" idx="14"/>
          </p:nvPr>
        </p:nvSpPr>
        <p:spPr/>
        <p:txBody>
          <a:bodyPr/>
          <a:lstStyle/>
          <a:p>
            <a:fld id="{E0B5262C-6049-491D-95C9-12EA2DE456C4}" type="slidenum">
              <a:rPr lang="en-US" smtClean="0"/>
              <a:pPr/>
              <a:t>‹#›</a:t>
            </a:fld>
            <a:endParaRPr lang="en-US"/>
          </a:p>
        </p:txBody>
      </p:sp>
    </p:spTree>
    <p:extLst>
      <p:ext uri="{BB962C8B-B14F-4D97-AF65-F5344CB8AC3E}">
        <p14:creationId xmlns:p14="http://schemas.microsoft.com/office/powerpoint/2010/main" val="112756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115062" y="-29591"/>
            <a:ext cx="9120741" cy="6921437"/>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14990 h 6872990"/>
              <a:gd name="connsiteX1" fmla="*/ 3327816 w 4796852"/>
              <a:gd name="connsiteY1" fmla="*/ 0 h 6872990"/>
              <a:gd name="connsiteX2" fmla="*/ 4796852 w 4796852"/>
              <a:gd name="connsiteY2" fmla="*/ 6872990 h 6872990"/>
              <a:gd name="connsiteX3" fmla="*/ 0 w 4796852"/>
              <a:gd name="connsiteY3" fmla="*/ 6872990 h 6872990"/>
              <a:gd name="connsiteX4" fmla="*/ 1663908 w 4796852"/>
              <a:gd name="connsiteY4" fmla="*/ 14990 h 6872990"/>
              <a:gd name="connsiteX0" fmla="*/ 1663908 w 4796852"/>
              <a:gd name="connsiteY0" fmla="*/ 0 h 6858000"/>
              <a:gd name="connsiteX1" fmla="*/ 2578308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0 h 6858000"/>
              <a:gd name="connsiteX1" fmla="*/ 3192905 w 4796852"/>
              <a:gd name="connsiteY1" fmla="*/ 1499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3567659"/>
              <a:gd name="connsiteY0" fmla="*/ 0 h 6858000"/>
              <a:gd name="connsiteX1" fmla="*/ 3192905 w 3567659"/>
              <a:gd name="connsiteY1" fmla="*/ 14990 h 6858000"/>
              <a:gd name="connsiteX2" fmla="*/ 3567659 w 3567659"/>
              <a:gd name="connsiteY2" fmla="*/ 6858000 h 6858000"/>
              <a:gd name="connsiteX3" fmla="*/ 0 w 3567659"/>
              <a:gd name="connsiteY3" fmla="*/ 6858000 h 6858000"/>
              <a:gd name="connsiteX4" fmla="*/ 1663908 w 3567659"/>
              <a:gd name="connsiteY4" fmla="*/ 0 h 6858000"/>
              <a:gd name="connsiteX0" fmla="*/ 1663908 w 3192905"/>
              <a:gd name="connsiteY0" fmla="*/ 0 h 6858000"/>
              <a:gd name="connsiteX1" fmla="*/ 3192905 w 3192905"/>
              <a:gd name="connsiteY1" fmla="*/ 14990 h 6858000"/>
              <a:gd name="connsiteX2" fmla="*/ 3132944 w 3192905"/>
              <a:gd name="connsiteY2" fmla="*/ 6858000 h 6858000"/>
              <a:gd name="connsiteX3" fmla="*/ 0 w 3192905"/>
              <a:gd name="connsiteY3" fmla="*/ 6858000 h 6858000"/>
              <a:gd name="connsiteX4" fmla="*/ 1663908 w 3192905"/>
              <a:gd name="connsiteY4" fmla="*/ 0 h 6858000"/>
              <a:gd name="connsiteX0" fmla="*/ 1663908 w 3222885"/>
              <a:gd name="connsiteY0" fmla="*/ 0 h 6858000"/>
              <a:gd name="connsiteX1" fmla="*/ 3192905 w 3222885"/>
              <a:gd name="connsiteY1" fmla="*/ 14990 h 6858000"/>
              <a:gd name="connsiteX2" fmla="*/ 3222885 w 3222885"/>
              <a:gd name="connsiteY2" fmla="*/ 6858000 h 6858000"/>
              <a:gd name="connsiteX3" fmla="*/ 0 w 3222885"/>
              <a:gd name="connsiteY3" fmla="*/ 6858000 h 6858000"/>
              <a:gd name="connsiteX4" fmla="*/ 1663908 w 3222885"/>
              <a:gd name="connsiteY4" fmla="*/ 0 h 6858000"/>
              <a:gd name="connsiteX0" fmla="*/ 1663908 w 3192905"/>
              <a:gd name="connsiteY0" fmla="*/ 0 h 6872990"/>
              <a:gd name="connsiteX1" fmla="*/ 3192905 w 3192905"/>
              <a:gd name="connsiteY1" fmla="*/ 14990 h 6872990"/>
              <a:gd name="connsiteX2" fmla="*/ 3192904 w 3192905"/>
              <a:gd name="connsiteY2" fmla="*/ 6872990 h 6872990"/>
              <a:gd name="connsiteX3" fmla="*/ 0 w 3192905"/>
              <a:gd name="connsiteY3" fmla="*/ 6858000 h 6872990"/>
              <a:gd name="connsiteX4" fmla="*/ 1663908 w 3192905"/>
              <a:gd name="connsiteY4" fmla="*/ 0 h 6872990"/>
              <a:gd name="connsiteX0" fmla="*/ 1663908 w 3208780"/>
              <a:gd name="connsiteY0" fmla="*/ 885 h 6873875"/>
              <a:gd name="connsiteX1" fmla="*/ 3208780 w 3208780"/>
              <a:gd name="connsiteY1" fmla="*/ 0 h 6873875"/>
              <a:gd name="connsiteX2" fmla="*/ 3192904 w 3208780"/>
              <a:gd name="connsiteY2" fmla="*/ 6873875 h 6873875"/>
              <a:gd name="connsiteX3" fmla="*/ 0 w 3208780"/>
              <a:gd name="connsiteY3" fmla="*/ 6858885 h 6873875"/>
              <a:gd name="connsiteX4" fmla="*/ 1663908 w 3208780"/>
              <a:gd name="connsiteY4" fmla="*/ 885 h 6873875"/>
              <a:gd name="connsiteX0" fmla="*/ 1663908 w 3211954"/>
              <a:gd name="connsiteY0" fmla="*/ 885 h 6870700"/>
              <a:gd name="connsiteX1" fmla="*/ 3208780 w 3211954"/>
              <a:gd name="connsiteY1" fmla="*/ 0 h 6870700"/>
              <a:gd name="connsiteX2" fmla="*/ 3211954 w 3211954"/>
              <a:gd name="connsiteY2" fmla="*/ 6870700 h 6870700"/>
              <a:gd name="connsiteX3" fmla="*/ 0 w 3211954"/>
              <a:gd name="connsiteY3" fmla="*/ 6858885 h 6870700"/>
              <a:gd name="connsiteX4" fmla="*/ 1663908 w 3211954"/>
              <a:gd name="connsiteY4" fmla="*/ 885 h 6870700"/>
              <a:gd name="connsiteX0" fmla="*/ 1663908 w 4292608"/>
              <a:gd name="connsiteY0" fmla="*/ 885 h 6870700"/>
              <a:gd name="connsiteX1" fmla="*/ 3208780 w 4292608"/>
              <a:gd name="connsiteY1" fmla="*/ 0 h 6870700"/>
              <a:gd name="connsiteX2" fmla="*/ 4292608 w 4292608"/>
              <a:gd name="connsiteY2" fmla="*/ 6870700 h 6870700"/>
              <a:gd name="connsiteX3" fmla="*/ 0 w 4292608"/>
              <a:gd name="connsiteY3" fmla="*/ 6858885 h 6870700"/>
              <a:gd name="connsiteX4" fmla="*/ 1663908 w 4292608"/>
              <a:gd name="connsiteY4" fmla="*/ 885 h 6870700"/>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56288 w 5936866"/>
              <a:gd name="connsiteY0" fmla="*/ 822 h 6878258"/>
              <a:gd name="connsiteX1" fmla="*/ 5936866 w 5936866"/>
              <a:gd name="connsiteY1" fmla="*/ 0 h 6878258"/>
              <a:gd name="connsiteX2" fmla="*/ 4292608 w 5936866"/>
              <a:gd name="connsiteY2" fmla="*/ 6878258 h 6878258"/>
              <a:gd name="connsiteX3" fmla="*/ 0 w 5936866"/>
              <a:gd name="connsiteY3" fmla="*/ 6866443 h 6878258"/>
              <a:gd name="connsiteX4" fmla="*/ 1656288 w 5936866"/>
              <a:gd name="connsiteY4" fmla="*/ 822 h 6878258"/>
              <a:gd name="connsiteX0" fmla="*/ 1656288 w 9120741"/>
              <a:gd name="connsiteY0" fmla="*/ 22858 h 6900294"/>
              <a:gd name="connsiteX1" fmla="*/ 9120741 w 9120741"/>
              <a:gd name="connsiteY1" fmla="*/ 0 h 6900294"/>
              <a:gd name="connsiteX2" fmla="*/ 4292608 w 9120741"/>
              <a:gd name="connsiteY2" fmla="*/ 6900294 h 6900294"/>
              <a:gd name="connsiteX3" fmla="*/ 0 w 9120741"/>
              <a:gd name="connsiteY3" fmla="*/ 6888479 h 6900294"/>
              <a:gd name="connsiteX4" fmla="*/ 1656288 w 9120741"/>
              <a:gd name="connsiteY4" fmla="*/ 22858 h 6900294"/>
              <a:gd name="connsiteX0" fmla="*/ 1656288 w 9120741"/>
              <a:gd name="connsiteY0" fmla="*/ 22858 h 6922330"/>
              <a:gd name="connsiteX1" fmla="*/ 9120741 w 9120741"/>
              <a:gd name="connsiteY1" fmla="*/ 0 h 6922330"/>
              <a:gd name="connsiteX2" fmla="*/ 9106979 w 9120741"/>
              <a:gd name="connsiteY2" fmla="*/ 6922330 h 6922330"/>
              <a:gd name="connsiteX3" fmla="*/ 0 w 9120741"/>
              <a:gd name="connsiteY3" fmla="*/ 6888479 h 6922330"/>
              <a:gd name="connsiteX4" fmla="*/ 1656288 w 9120741"/>
              <a:gd name="connsiteY4" fmla="*/ 22858 h 692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41" h="6922330">
                <a:moveTo>
                  <a:pt x="1656288" y="22858"/>
                </a:moveTo>
                <a:lnTo>
                  <a:pt x="9120741" y="0"/>
                </a:lnTo>
                <a:cubicBezTo>
                  <a:pt x="9116154" y="2307443"/>
                  <a:pt x="9111566" y="4614887"/>
                  <a:pt x="9106979" y="6922330"/>
                </a:cubicBezTo>
                <a:lnTo>
                  <a:pt x="0" y="6888479"/>
                </a:lnTo>
                <a:lnTo>
                  <a:pt x="1656288" y="22858"/>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Tree>
    <p:extLst>
      <p:ext uri="{BB962C8B-B14F-4D97-AF65-F5344CB8AC3E}">
        <p14:creationId xmlns:p14="http://schemas.microsoft.com/office/powerpoint/2010/main" val="5997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73438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2"/>
          <p:cNvSpPr>
            <a:spLocks noGrp="1" noChangeArrowheads="1"/>
          </p:cNvSpPr>
          <p:nvPr>
            <p:ph idx="1"/>
          </p:nvPr>
        </p:nvSpPr>
        <p:spPr bwMode="auto">
          <a:xfrm>
            <a:off x="302500" y="1219200"/>
            <a:ext cx="1145834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9157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SEA - Confidential</a:t>
            </a:r>
          </a:p>
        </p:txBody>
      </p:sp>
      <p:sp>
        <p:nvSpPr>
          <p:cNvPr id="6" name="Slide Number Placeholder 5"/>
          <p:cNvSpPr>
            <a:spLocks noGrp="1"/>
          </p:cNvSpPr>
          <p:nvPr>
            <p:ph type="sldNum" sz="quarter" idx="12"/>
          </p:nvPr>
        </p:nvSpPr>
        <p:spPr/>
        <p:txBody>
          <a:bodyPr/>
          <a:lstStyle/>
          <a:p>
            <a:fld id="{B69C8BF4-CD0A-4049-BB59-03323412946A}"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2"/>
          <p:cNvSpPr>
            <a:spLocks noGrp="1"/>
          </p:cNvSpPr>
          <p:nvPr>
            <p:ph sz="quarter" idx="13"/>
          </p:nvPr>
        </p:nvSpPr>
        <p:spPr>
          <a:xfrm>
            <a:off x="669112" y="1307767"/>
            <a:ext cx="10750255" cy="4891013"/>
          </a:xfrm>
          <a:prstGeom prst="rect">
            <a:avLst/>
          </a:prstGeom>
        </p:spPr>
        <p:txBody>
          <a:bodyPr/>
          <a:lstStyle>
            <a:lvl1pPr>
              <a:defRPr sz="2400">
                <a:latin typeface="Century Gothic" panose="020B0502020202020204" pitchFamily="34" charset="0"/>
              </a:defRPr>
            </a:lvl1pPr>
            <a:lvl2pPr marL="457200" indent="0">
              <a:buNone/>
              <a:defRPr/>
            </a:lvl2pPr>
          </a:lstStyle>
          <a:p>
            <a:pPr lvl="0"/>
            <a:r>
              <a:rPr lang="en-US" dirty="0"/>
              <a:t>Click to edit</a:t>
            </a:r>
          </a:p>
        </p:txBody>
      </p:sp>
      <p:sp>
        <p:nvSpPr>
          <p:cNvPr id="8" name="Title 7"/>
          <p:cNvSpPr>
            <a:spLocks noGrp="1"/>
          </p:cNvSpPr>
          <p:nvPr>
            <p:ph type="title" hasCustomPrompt="1"/>
          </p:nvPr>
        </p:nvSpPr>
        <p:spPr>
          <a:xfrm>
            <a:off x="598967" y="178941"/>
            <a:ext cx="6259033" cy="512171"/>
          </a:xfrm>
          <a:prstGeom prst="rect">
            <a:avLst/>
          </a:prstGeom>
        </p:spPr>
        <p:txBody>
          <a:bodyPr/>
          <a:lstStyle>
            <a:lvl1pPr algn="l">
              <a:defRPr sz="2800" baseline="0">
                <a:solidFill>
                  <a:srgbClr val="00A1CE"/>
                </a:solidFill>
                <a:latin typeface="Century Gothic" panose="020B0502020202020204" pitchFamily="34" charset="0"/>
              </a:defRPr>
            </a:lvl1pPr>
          </a:lstStyle>
          <a:p>
            <a:r>
              <a:rPr lang="en-US" dirty="0"/>
              <a:t>Click to edit Title</a:t>
            </a:r>
          </a:p>
        </p:txBody>
      </p:sp>
    </p:spTree>
    <p:extLst>
      <p:ext uri="{BB962C8B-B14F-4D97-AF65-F5344CB8AC3E}">
        <p14:creationId xmlns:p14="http://schemas.microsoft.com/office/powerpoint/2010/main" val="3826713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light_blueBackgroun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43"/>
            <a:ext cx="12202925" cy="6864145"/>
          </a:xfrm>
          <a:prstGeom prst="rect">
            <a:avLst/>
          </a:prstGeom>
        </p:spPr>
      </p:pic>
    </p:spTree>
    <p:extLst>
      <p:ext uri="{BB962C8B-B14F-4D97-AF65-F5344CB8AC3E}">
        <p14:creationId xmlns:p14="http://schemas.microsoft.com/office/powerpoint/2010/main" val="423642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SEA - Confidential</a:t>
            </a:r>
          </a:p>
        </p:txBody>
      </p:sp>
      <p:sp>
        <p:nvSpPr>
          <p:cNvPr id="6" name="Slide Number Placeholder 5"/>
          <p:cNvSpPr>
            <a:spLocks noGrp="1"/>
          </p:cNvSpPr>
          <p:nvPr>
            <p:ph type="sldNum" sz="quarter" idx="12"/>
          </p:nvPr>
        </p:nvSpPr>
        <p:spPr/>
        <p:txBody>
          <a:bodyPr/>
          <a:lstStyle/>
          <a:p>
            <a:fld id="{B69C8BF4-CD0A-4049-BB59-03323412946A}" type="slidenum">
              <a:rPr lang="en-US" smtClean="0"/>
              <a:pPr/>
              <a:t>‹#›</a:t>
            </a:fld>
            <a:endParaRPr lang="en-US"/>
          </a:p>
        </p:txBody>
      </p:sp>
      <p:sp>
        <p:nvSpPr>
          <p:cNvPr id="7" name="Content Placeholder 2"/>
          <p:cNvSpPr>
            <a:spLocks noGrp="1"/>
          </p:cNvSpPr>
          <p:nvPr>
            <p:ph sz="quarter" idx="13"/>
          </p:nvPr>
        </p:nvSpPr>
        <p:spPr>
          <a:xfrm>
            <a:off x="173183" y="901931"/>
            <a:ext cx="11845635" cy="5444836"/>
          </a:xfrm>
          <a:prstGeom prst="rect">
            <a:avLst/>
          </a:prstGeom>
        </p:spPr>
        <p:txBody>
          <a:bodyPr/>
          <a:lstStyle>
            <a:lvl1pPr>
              <a:defRPr sz="2400">
                <a:latin typeface="Century Gothic" panose="020B0502020202020204" pitchFamily="34" charset="0"/>
              </a:defRPr>
            </a:lvl1pPr>
            <a:lvl2pPr marL="457200" indent="0">
              <a:buNone/>
              <a:defRPr/>
            </a:lvl2pPr>
          </a:lstStyle>
          <a:p>
            <a:pPr lvl="0"/>
            <a:r>
              <a:rPr lang="en-US" dirty="0"/>
              <a:t>Click to edit</a:t>
            </a:r>
          </a:p>
        </p:txBody>
      </p:sp>
      <p:sp>
        <p:nvSpPr>
          <p:cNvPr id="8" name="Title 7"/>
          <p:cNvSpPr>
            <a:spLocks noGrp="1"/>
          </p:cNvSpPr>
          <p:nvPr>
            <p:ph type="title" hasCustomPrompt="1"/>
          </p:nvPr>
        </p:nvSpPr>
        <p:spPr>
          <a:xfrm>
            <a:off x="49877" y="37407"/>
            <a:ext cx="6808124" cy="621813"/>
          </a:xfrm>
          <a:prstGeom prst="rect">
            <a:avLst/>
          </a:prstGeom>
        </p:spPr>
        <p:txBody>
          <a:bodyPr anchor="ctr"/>
          <a:lstStyle>
            <a:lvl1pPr algn="l">
              <a:defRPr sz="2800" baseline="0">
                <a:solidFill>
                  <a:srgbClr val="00A1CE"/>
                </a:solidFill>
                <a:latin typeface="Century Gothic" panose="020B0502020202020204" pitchFamily="34" charset="0"/>
              </a:defRPr>
            </a:lvl1pPr>
          </a:lstStyle>
          <a:p>
            <a:r>
              <a:rPr lang="en-US" dirty="0"/>
              <a:t>Click to edit Title</a:t>
            </a:r>
          </a:p>
        </p:txBody>
      </p:sp>
    </p:spTree>
    <p:extLst>
      <p:ext uri="{BB962C8B-B14F-4D97-AF65-F5344CB8AC3E}">
        <p14:creationId xmlns:p14="http://schemas.microsoft.com/office/powerpoint/2010/main" val="382671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221503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383011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835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2"/>
          <p:cNvSpPr>
            <a:spLocks noGrp="1" noChangeArrowheads="1"/>
          </p:cNvSpPr>
          <p:nvPr>
            <p:ph idx="1"/>
          </p:nvPr>
        </p:nvSpPr>
        <p:spPr bwMode="auto">
          <a:xfrm>
            <a:off x="302500" y="1219200"/>
            <a:ext cx="1145834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33686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1" descr="Samsung_Business_k.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0876" y="6373813"/>
            <a:ext cx="96918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2726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17"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3" name="Content Placeholder 2"/>
          <p:cNvSpPr>
            <a:spLocks noGrp="1"/>
          </p:cNvSpPr>
          <p:nvPr>
            <p:ph sz="quarter" idx="11"/>
          </p:nvPr>
        </p:nvSpPr>
        <p:spPr>
          <a:xfrm>
            <a:off x="4976037" y="1084521"/>
            <a:ext cx="6836735" cy="4859079"/>
          </a:xfrm>
          <a:prstGeom prst="rect">
            <a:avLst/>
          </a:prstGeom>
        </p:spPr>
        <p:txBody>
          <a:bodyPr/>
          <a:lstStyle>
            <a:lvl1pPr>
              <a:defRPr sz="2400"/>
            </a:lvl1pPr>
          </a:lstStyle>
          <a:p>
            <a:pPr lvl="0"/>
            <a:r>
              <a:rPr lang="en-US" dirty="0"/>
              <a:t>Click to edit</a:t>
            </a:r>
          </a:p>
        </p:txBody>
      </p:sp>
      <p:sp>
        <p:nvSpPr>
          <p:cNvPr id="4" name="Footer Placeholder 3"/>
          <p:cNvSpPr>
            <a:spLocks noGrp="1"/>
          </p:cNvSpPr>
          <p:nvPr>
            <p:ph type="ftr" sz="quarter" idx="12"/>
          </p:nvPr>
        </p:nvSpPr>
        <p:spPr/>
        <p:txBody>
          <a:bodyPr/>
          <a:lstStyle/>
          <a:p>
            <a:r>
              <a:rPr lang="en-US"/>
              <a:t>SEA - Confidential</a:t>
            </a:r>
            <a:endParaRPr lang="en-US" dirty="0"/>
          </a:p>
        </p:txBody>
      </p:sp>
      <p:sp>
        <p:nvSpPr>
          <p:cNvPr id="5" name="Slide Number Placeholder 4"/>
          <p:cNvSpPr>
            <a:spLocks noGrp="1"/>
          </p:cNvSpPr>
          <p:nvPr>
            <p:ph type="sldNum" sz="quarter" idx="13"/>
          </p:nvPr>
        </p:nvSpPr>
        <p:spPr/>
        <p:txBody>
          <a:bodyPr/>
          <a:lstStyle/>
          <a:p>
            <a:fld id="{E0B5262C-6049-491D-95C9-12EA2DE456C4}" type="slidenum">
              <a:rPr lang="en-US" smtClean="0"/>
              <a:pPr/>
              <a:t>‹#›</a:t>
            </a:fld>
            <a:endParaRPr lang="en-US"/>
          </a:p>
        </p:txBody>
      </p:sp>
    </p:spTree>
    <p:extLst>
      <p:ext uri="{BB962C8B-B14F-4D97-AF65-F5344CB8AC3E}">
        <p14:creationId xmlns:p14="http://schemas.microsoft.com/office/powerpoint/2010/main" val="182741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395148" y="0"/>
            <a:ext cx="4796852" cy="6858000"/>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852" h="6858000">
                <a:moveTo>
                  <a:pt x="1663908" y="0"/>
                </a:moveTo>
                <a:lnTo>
                  <a:pt x="4796852" y="0"/>
                </a:lnTo>
                <a:lnTo>
                  <a:pt x="4796852" y="6858000"/>
                </a:lnTo>
                <a:lnTo>
                  <a:pt x="0" y="6858000"/>
                </a:lnTo>
                <a:lnTo>
                  <a:pt x="1663908" y="0"/>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7" name="Content Placeholder 2"/>
          <p:cNvSpPr>
            <a:spLocks noGrp="1"/>
          </p:cNvSpPr>
          <p:nvPr>
            <p:ph sz="quarter" idx="12"/>
          </p:nvPr>
        </p:nvSpPr>
        <p:spPr>
          <a:xfrm>
            <a:off x="4646414" y="1205345"/>
            <a:ext cx="2748733" cy="4972171"/>
          </a:xfrm>
          <a:prstGeom prst="rect">
            <a:avLst/>
          </a:prstGeom>
        </p:spPr>
        <p:txBody>
          <a:bodyPr/>
          <a:lstStyle>
            <a:lvl1pPr>
              <a:defRPr sz="2400"/>
            </a:lvl1pPr>
          </a:lstStyle>
          <a:p>
            <a:pPr lvl="0"/>
            <a:r>
              <a:rPr lang="en-US" dirty="0"/>
              <a:t>Click to edit</a:t>
            </a:r>
          </a:p>
        </p:txBody>
      </p:sp>
      <p:sp>
        <p:nvSpPr>
          <p:cNvPr id="2" name="Footer Placeholder 1"/>
          <p:cNvSpPr>
            <a:spLocks noGrp="1"/>
          </p:cNvSpPr>
          <p:nvPr>
            <p:ph type="ftr" sz="quarter" idx="13"/>
          </p:nvPr>
        </p:nvSpPr>
        <p:spPr/>
        <p:txBody>
          <a:bodyPr/>
          <a:lstStyle/>
          <a:p>
            <a:r>
              <a:rPr lang="en-US"/>
              <a:t>SEA - Confidential</a:t>
            </a:r>
            <a:endParaRPr lang="en-US" dirty="0"/>
          </a:p>
        </p:txBody>
      </p:sp>
    </p:spTree>
    <p:extLst>
      <p:ext uri="{BB962C8B-B14F-4D97-AF65-F5344CB8AC3E}">
        <p14:creationId xmlns:p14="http://schemas.microsoft.com/office/powerpoint/2010/main" val="6692747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27028" y="3608311"/>
            <a:ext cx="5567216" cy="2009345"/>
            <a:chOff x="-38179" y="1042458"/>
            <a:chExt cx="5427754" cy="3088659"/>
          </a:xfrm>
        </p:grpSpPr>
        <p:sp>
          <p:nvSpPr>
            <p:cNvPr id="3"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4"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Tree>
    <p:extLst>
      <p:ext uri="{BB962C8B-B14F-4D97-AF65-F5344CB8AC3E}">
        <p14:creationId xmlns:p14="http://schemas.microsoft.com/office/powerpoint/2010/main" val="564826799"/>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49457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a:t>SEA - Confidential</a:t>
            </a:r>
          </a:p>
        </p:txBody>
      </p:sp>
      <p:sp>
        <p:nvSpPr>
          <p:cNvPr id="6" name="Slide Number Placeholder 5"/>
          <p:cNvSpPr>
            <a:spLocks noGrp="1"/>
          </p:cNvSpPr>
          <p:nvPr>
            <p:ph type="sldNum" sz="quarter" idx="4"/>
          </p:nvPr>
        </p:nvSpPr>
        <p:spPr>
          <a:xfrm>
            <a:off x="8737600" y="6494579"/>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9C8BF4-CD0A-4049-BB59-03323412946A}" type="slidenum">
              <a:rPr lang="en-US" smtClean="0"/>
              <a:pPr/>
              <a:t>‹#›</a:t>
            </a:fld>
            <a:endParaRPr lang="en-US"/>
          </a:p>
        </p:txBody>
      </p:sp>
      <p:sp>
        <p:nvSpPr>
          <p:cNvPr id="7" name="Rectangle 2"/>
          <p:cNvSpPr/>
          <p:nvPr/>
        </p:nvSpPr>
        <p:spPr>
          <a:xfrm flipV="1">
            <a:off x="6045516" y="-10781"/>
            <a:ext cx="1187761" cy="732078"/>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latin typeface="Calibri"/>
            </a:endParaRPr>
          </a:p>
        </p:txBody>
      </p:sp>
      <p:sp>
        <p:nvSpPr>
          <p:cNvPr id="8" name="Rectangle 7"/>
          <p:cNvSpPr/>
          <p:nvPr/>
        </p:nvSpPr>
        <p:spPr>
          <a:xfrm>
            <a:off x="-10162" y="-10781"/>
            <a:ext cx="6252211" cy="73207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entury Gothic obyčejné" charset="0"/>
            </a:endParaRPr>
          </a:p>
        </p:txBody>
      </p:sp>
      <p:sp>
        <p:nvSpPr>
          <p:cNvPr id="9" name="Rectangle 2"/>
          <p:cNvSpPr/>
          <p:nvPr/>
        </p:nvSpPr>
        <p:spPr>
          <a:xfrm flipV="1">
            <a:off x="5935657" y="-10781"/>
            <a:ext cx="1187761" cy="732078"/>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latin typeface="Calibri"/>
            </a:endParaRPr>
          </a:p>
        </p:txBody>
      </p:sp>
      <p:pic>
        <p:nvPicPr>
          <p:cNvPr id="10" name="Picture 1" descr="Samsung-Black.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06099" y="379922"/>
            <a:ext cx="1035051" cy="159599"/>
          </a:xfrm>
          <a:prstGeom prst="rect">
            <a:avLst/>
          </a:prstGeom>
        </p:spPr>
      </p:pic>
    </p:spTree>
    <p:extLst>
      <p:ext uri="{BB962C8B-B14F-4D97-AF65-F5344CB8AC3E}">
        <p14:creationId xmlns:p14="http://schemas.microsoft.com/office/powerpoint/2010/main" val="2291847072"/>
      </p:ext>
    </p:extLst>
  </p:cSld>
  <p:clrMap bg1="lt1" tx1="dk1" bg2="lt2" tx2="dk2" accent1="accent1" accent2="accent2" accent3="accent3" accent4="accent4" accent5="accent5" accent6="accent6" hlink="hlink" folHlink="folHlink"/>
  <p:sldLayoutIdLst>
    <p:sldLayoutId id="2147483724" r:id="rId1"/>
    <p:sldLayoutId id="2147483984" r:id="rId2"/>
    <p:sldLayoutId id="2147483985" r:id="rId3"/>
    <p:sldLayoutId id="2147483986" r:id="rId4"/>
    <p:sldLayoutId id="2147483988" r:id="rId5"/>
    <p:sldLayoutId id="2147483989"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2"/>
          <p:cNvSpPr/>
          <p:nvPr/>
        </p:nvSpPr>
        <p:spPr>
          <a:xfrm flipV="1">
            <a:off x="337381" y="2443396"/>
            <a:ext cx="3965822" cy="441460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2320831 w 6736622"/>
              <a:gd name="connsiteY3" fmla="*/ 5157009 h 5157009"/>
              <a:gd name="connsiteX4" fmla="*/ 0 w 6736622"/>
              <a:gd name="connsiteY4" fmla="*/ 0 h 5157009"/>
              <a:gd name="connsiteX0" fmla="*/ 65979 w 4415791"/>
              <a:gd name="connsiteY0" fmla="*/ 0 h 5157009"/>
              <a:gd name="connsiteX1" fmla="*/ 3217535 w 4415791"/>
              <a:gd name="connsiteY1" fmla="*/ 0 h 5157009"/>
              <a:gd name="connsiteX2" fmla="*/ 4415791 w 4415791"/>
              <a:gd name="connsiteY2" fmla="*/ 5152735 h 5157009"/>
              <a:gd name="connsiteX3" fmla="*/ 0 w 4415791"/>
              <a:gd name="connsiteY3" fmla="*/ 5157009 h 5157009"/>
              <a:gd name="connsiteX4" fmla="*/ 65979 w 4415791"/>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91" h="5157009">
                <a:moveTo>
                  <a:pt x="65979" y="0"/>
                </a:moveTo>
                <a:lnTo>
                  <a:pt x="3217535" y="0"/>
                </a:lnTo>
                <a:lnTo>
                  <a:pt x="4415791" y="5152735"/>
                </a:lnTo>
                <a:lnTo>
                  <a:pt x="0" y="5157009"/>
                </a:lnTo>
                <a:lnTo>
                  <a:pt x="65979"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7" name="Rectangle 4"/>
          <p:cNvSpPr/>
          <p:nvPr/>
        </p:nvSpPr>
        <p:spPr>
          <a:xfrm flipV="1">
            <a:off x="-11430" y="-1779"/>
            <a:ext cx="4794972" cy="6875020"/>
          </a:xfrm>
          <a:custGeom>
            <a:avLst/>
            <a:gdLst>
              <a:gd name="connsiteX0" fmla="*/ 0 w 2749393"/>
              <a:gd name="connsiteY0" fmla="*/ 0 h 5143500"/>
              <a:gd name="connsiteX1" fmla="*/ 2749393 w 2749393"/>
              <a:gd name="connsiteY1" fmla="*/ 0 h 5143500"/>
              <a:gd name="connsiteX2" fmla="*/ 2749393 w 2749393"/>
              <a:gd name="connsiteY2" fmla="*/ 5143500 h 5143500"/>
              <a:gd name="connsiteX3" fmla="*/ 0 w 2749393"/>
              <a:gd name="connsiteY3" fmla="*/ 5143500 h 5143500"/>
              <a:gd name="connsiteX4" fmla="*/ 0 w 2749393"/>
              <a:gd name="connsiteY4" fmla="*/ 0 h 5143500"/>
              <a:gd name="connsiteX0" fmla="*/ 0 w 4172937"/>
              <a:gd name="connsiteY0" fmla="*/ 0 h 5143500"/>
              <a:gd name="connsiteX1" fmla="*/ 2749393 w 4172937"/>
              <a:gd name="connsiteY1" fmla="*/ 0 h 5143500"/>
              <a:gd name="connsiteX2" fmla="*/ 4172937 w 4172937"/>
              <a:gd name="connsiteY2" fmla="*/ 5143500 h 5143500"/>
              <a:gd name="connsiteX3" fmla="*/ 0 w 4172937"/>
              <a:gd name="connsiteY3" fmla="*/ 5143500 h 5143500"/>
              <a:gd name="connsiteX4" fmla="*/ 0 w 4172937"/>
              <a:gd name="connsiteY4" fmla="*/ 0 h 5143500"/>
              <a:gd name="connsiteX0" fmla="*/ 0 w 4172937"/>
              <a:gd name="connsiteY0" fmla="*/ 0 h 5143500"/>
              <a:gd name="connsiteX1" fmla="*/ 2372242 w 4172937"/>
              <a:gd name="connsiteY1" fmla="*/ 7697 h 5143500"/>
              <a:gd name="connsiteX2" fmla="*/ 4172937 w 4172937"/>
              <a:gd name="connsiteY2" fmla="*/ 5143500 h 5143500"/>
              <a:gd name="connsiteX3" fmla="*/ 0 w 4172937"/>
              <a:gd name="connsiteY3" fmla="*/ 5143500 h 5143500"/>
              <a:gd name="connsiteX4" fmla="*/ 0 w 4172937"/>
              <a:gd name="connsiteY4" fmla="*/ 0 h 5143500"/>
              <a:gd name="connsiteX0" fmla="*/ 0 w 3587967"/>
              <a:gd name="connsiteY0" fmla="*/ 0 h 5143500"/>
              <a:gd name="connsiteX1" fmla="*/ 2372242 w 3587967"/>
              <a:gd name="connsiteY1" fmla="*/ 7697 h 5143500"/>
              <a:gd name="connsiteX2" fmla="*/ 3587967 w 3587967"/>
              <a:gd name="connsiteY2" fmla="*/ 5143500 h 5143500"/>
              <a:gd name="connsiteX3" fmla="*/ 0 w 3587967"/>
              <a:gd name="connsiteY3" fmla="*/ 5143500 h 5143500"/>
              <a:gd name="connsiteX4" fmla="*/ 0 w 3587967"/>
              <a:gd name="connsiteY4" fmla="*/ 0 h 5143500"/>
              <a:gd name="connsiteX0" fmla="*/ 0 w 3587967"/>
              <a:gd name="connsiteY0" fmla="*/ 1780 h 5145280"/>
              <a:gd name="connsiteX1" fmla="*/ 2343808 w 3587967"/>
              <a:gd name="connsiteY1" fmla="*/ 0 h 5145280"/>
              <a:gd name="connsiteX2" fmla="*/ 3587967 w 3587967"/>
              <a:gd name="connsiteY2" fmla="*/ 5145280 h 5145280"/>
              <a:gd name="connsiteX3" fmla="*/ 0 w 3587967"/>
              <a:gd name="connsiteY3" fmla="*/ 5145280 h 5145280"/>
              <a:gd name="connsiteX4" fmla="*/ 0 w 3587967"/>
              <a:gd name="connsiteY4" fmla="*/ 1780 h 5145280"/>
              <a:gd name="connsiteX0" fmla="*/ 0 w 3596540"/>
              <a:gd name="connsiteY0" fmla="*/ 0 h 5152073"/>
              <a:gd name="connsiteX1" fmla="*/ 2352381 w 3596540"/>
              <a:gd name="connsiteY1" fmla="*/ 6793 h 5152073"/>
              <a:gd name="connsiteX2" fmla="*/ 3596540 w 3596540"/>
              <a:gd name="connsiteY2" fmla="*/ 5152073 h 5152073"/>
              <a:gd name="connsiteX3" fmla="*/ 8573 w 3596540"/>
              <a:gd name="connsiteY3" fmla="*/ 5152073 h 5152073"/>
              <a:gd name="connsiteX4" fmla="*/ 0 w 3596540"/>
              <a:gd name="connsiteY4" fmla="*/ 0 h 5152073"/>
              <a:gd name="connsiteX0" fmla="*/ 0 w 3596540"/>
              <a:gd name="connsiteY0" fmla="*/ 4638 h 5156711"/>
              <a:gd name="connsiteX1" fmla="*/ 2349523 w 3596540"/>
              <a:gd name="connsiteY1" fmla="*/ 0 h 5156711"/>
              <a:gd name="connsiteX2" fmla="*/ 3596540 w 3596540"/>
              <a:gd name="connsiteY2" fmla="*/ 5156711 h 5156711"/>
              <a:gd name="connsiteX3" fmla="*/ 8573 w 3596540"/>
              <a:gd name="connsiteY3" fmla="*/ 5156711 h 5156711"/>
              <a:gd name="connsiteX4" fmla="*/ 0 w 3596540"/>
              <a:gd name="connsiteY4" fmla="*/ 4638 h 51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540" h="5156711">
                <a:moveTo>
                  <a:pt x="0" y="4638"/>
                </a:moveTo>
                <a:lnTo>
                  <a:pt x="2349523" y="0"/>
                </a:lnTo>
                <a:lnTo>
                  <a:pt x="3596540" y="5156711"/>
                </a:lnTo>
                <a:lnTo>
                  <a:pt x="8573" y="5156711"/>
                </a:lnTo>
                <a:cubicBezTo>
                  <a:pt x="5715" y="3439353"/>
                  <a:pt x="2858" y="1721996"/>
                  <a:pt x="0" y="4638"/>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latin typeface="Century Gothic"/>
              <a:cs typeface="Century Gothic"/>
            </a:endParaRPr>
          </a:p>
        </p:txBody>
      </p:sp>
      <p:pic>
        <p:nvPicPr>
          <p:cNvPr id="9" name="Picture 1" descr="Samsung-Black.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06099" y="379922"/>
            <a:ext cx="1035051" cy="159599"/>
          </a:xfrm>
          <a:prstGeom prst="rect">
            <a:avLst/>
          </a:prstGeom>
        </p:spPr>
      </p:pic>
      <p:sp>
        <p:nvSpPr>
          <p:cNvPr id="2" name="Footer Placeholder 1"/>
          <p:cNvSpPr>
            <a:spLocks noGrp="1"/>
          </p:cNvSpPr>
          <p:nvPr>
            <p:ph type="ftr" sz="quarter" idx="3"/>
          </p:nvPr>
        </p:nvSpPr>
        <p:spPr>
          <a:xfrm>
            <a:off x="4165600" y="64945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SEA - Confidential</a:t>
            </a:r>
          </a:p>
        </p:txBody>
      </p:sp>
      <p:sp>
        <p:nvSpPr>
          <p:cNvPr id="3" name="Slide Number Placeholder 2"/>
          <p:cNvSpPr>
            <a:spLocks noGrp="1"/>
          </p:cNvSpPr>
          <p:nvPr>
            <p:ph type="sldNum" sz="quarter" idx="4"/>
          </p:nvPr>
        </p:nvSpPr>
        <p:spPr>
          <a:xfrm>
            <a:off x="8737600" y="64945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262C-6049-491D-95C9-12EA2DE456C4}" type="slidenum">
              <a:rPr lang="en-US" smtClean="0"/>
              <a:pPr/>
              <a:t>‹#›</a:t>
            </a:fld>
            <a:endParaRPr lang="en-US" dirty="0"/>
          </a:p>
        </p:txBody>
      </p:sp>
    </p:spTree>
    <p:extLst>
      <p:ext uri="{BB962C8B-B14F-4D97-AF65-F5344CB8AC3E}">
        <p14:creationId xmlns:p14="http://schemas.microsoft.com/office/powerpoint/2010/main" val="9228580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7" r:id="rId4"/>
    <p:sldLayoutId id="2147483672" r:id="rId5"/>
    <p:sldLayoutId id="2147483983" r:id="rId6"/>
    <p:sldLayoutId id="2147483990"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49457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a:solidFill>
                  <a:prstClr val="black">
                    <a:tint val="75000"/>
                  </a:prstClr>
                </a:solidFill>
              </a:rPr>
              <a:t>SEA - Confidential</a:t>
            </a:r>
          </a:p>
        </p:txBody>
      </p:sp>
      <p:sp>
        <p:nvSpPr>
          <p:cNvPr id="6" name="Slide Number Placeholder 5"/>
          <p:cNvSpPr>
            <a:spLocks noGrp="1"/>
          </p:cNvSpPr>
          <p:nvPr>
            <p:ph type="sldNum" sz="quarter" idx="4"/>
          </p:nvPr>
        </p:nvSpPr>
        <p:spPr>
          <a:xfrm>
            <a:off x="8737600" y="6494579"/>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9C8BF4-CD0A-4049-BB59-03323412946A}"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p:nvPr/>
        </p:nvSpPr>
        <p:spPr>
          <a:xfrm flipV="1">
            <a:off x="6045516" y="-10781"/>
            <a:ext cx="1187761" cy="909257"/>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endParaRPr>
          </a:p>
        </p:txBody>
      </p:sp>
      <p:sp>
        <p:nvSpPr>
          <p:cNvPr id="8" name="Rectangle 7"/>
          <p:cNvSpPr/>
          <p:nvPr/>
        </p:nvSpPr>
        <p:spPr>
          <a:xfrm>
            <a:off x="-10162" y="-10781"/>
            <a:ext cx="6252211" cy="9092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entury Gothic obyčejné" charset="0"/>
            </a:endParaRPr>
          </a:p>
        </p:txBody>
      </p:sp>
      <p:sp>
        <p:nvSpPr>
          <p:cNvPr id="9" name="Rectangle 2"/>
          <p:cNvSpPr/>
          <p:nvPr/>
        </p:nvSpPr>
        <p:spPr>
          <a:xfrm flipV="1">
            <a:off x="5935657" y="-10781"/>
            <a:ext cx="1187761" cy="909257"/>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endParaRPr>
          </a:p>
        </p:txBody>
      </p:sp>
      <p:pic>
        <p:nvPicPr>
          <p:cNvPr id="10" name="Picture 1" descr="Samsung-Blac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099" y="379922"/>
            <a:ext cx="1035051" cy="159599"/>
          </a:xfrm>
          <a:prstGeom prst="rect">
            <a:avLst/>
          </a:prstGeom>
        </p:spPr>
      </p:pic>
    </p:spTree>
    <p:extLst>
      <p:ext uri="{BB962C8B-B14F-4D97-AF65-F5344CB8AC3E}">
        <p14:creationId xmlns:p14="http://schemas.microsoft.com/office/powerpoint/2010/main" val="2291847072"/>
      </p:ext>
    </p:extLst>
  </p:cSld>
  <p:clrMap bg1="lt1" tx1="dk1" bg2="lt2" tx2="dk2" accent1="accent1" accent2="accent2" accent3="accent3" accent4="accent4" accent5="accent5" accent6="accent6" hlink="hlink" folHlink="folHlink"/>
  <p:sldLayoutIdLst>
    <p:sldLayoutId id="2147483917" r:id="rId1"/>
    <p:sldLayoutId id="214748391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4F3A2DA-FCDA-467A-9457-8A2AEE4E487F}"/>
              </a:ext>
            </a:extLst>
          </p:cNvPr>
          <p:cNvSpPr>
            <a:spLocks noGrp="1"/>
          </p:cNvSpPr>
          <p:nvPr>
            <p:ph type="body" sz="quarter" idx="10"/>
          </p:nvPr>
        </p:nvSpPr>
        <p:spPr>
          <a:xfrm>
            <a:off x="394447" y="1205345"/>
            <a:ext cx="3758808" cy="3558041"/>
          </a:xfrm>
        </p:spPr>
        <p:txBody>
          <a:bodyPr/>
          <a:lstStyle/>
          <a:p>
            <a:r>
              <a:rPr lang="en-US" dirty="0"/>
              <a:t>Before and After the Sale</a:t>
            </a:r>
          </a:p>
          <a:p>
            <a:endParaRPr lang="en-US" dirty="0"/>
          </a:p>
          <a:p>
            <a:r>
              <a:rPr lang="en-US" dirty="0"/>
              <a:t>Q4 2019</a:t>
            </a:r>
          </a:p>
        </p:txBody>
      </p:sp>
      <p:sp>
        <p:nvSpPr>
          <p:cNvPr id="8" name="Title 7">
            <a:extLst>
              <a:ext uri="{FF2B5EF4-FFF2-40B4-BE49-F238E27FC236}">
                <a16:creationId xmlns:a16="http://schemas.microsoft.com/office/drawing/2014/main" id="{C619B5EB-16D6-41F7-8094-313F4239925F}"/>
              </a:ext>
            </a:extLst>
          </p:cNvPr>
          <p:cNvSpPr>
            <a:spLocks noGrp="1"/>
          </p:cNvSpPr>
          <p:nvPr>
            <p:ph type="title"/>
          </p:nvPr>
        </p:nvSpPr>
        <p:spPr>
          <a:xfrm>
            <a:off x="394448" y="756029"/>
            <a:ext cx="3758808" cy="449316"/>
          </a:xfrm>
        </p:spPr>
        <p:txBody>
          <a:bodyPr/>
          <a:lstStyle/>
          <a:p>
            <a:r>
              <a:rPr lang="en-US" dirty="0"/>
              <a:t>Samsung Support:</a:t>
            </a:r>
          </a:p>
        </p:txBody>
      </p:sp>
    </p:spTree>
    <p:extLst>
      <p:ext uri="{BB962C8B-B14F-4D97-AF65-F5344CB8AC3E}">
        <p14:creationId xmlns:p14="http://schemas.microsoft.com/office/powerpoint/2010/main" val="251623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p:txBody>
          <a:bodyPr>
            <a:normAutofit/>
          </a:bodyPr>
          <a:lstStyle/>
          <a:p>
            <a:r>
              <a:rPr lang="en-US" sz="2000" b="1" dirty="0">
                <a:solidFill>
                  <a:srgbClr val="00A1CE"/>
                </a:solidFill>
              </a:rPr>
              <a:t>Brawn Consulting Partner Portal</a:t>
            </a:r>
          </a:p>
          <a:p>
            <a:pPr marL="800100" lvl="1" indent="-342900">
              <a:buFont typeface="Arial" panose="020B0604020202020204" pitchFamily="34" charset="0"/>
              <a:buChar char="•"/>
            </a:pPr>
            <a:r>
              <a:rPr lang="en-US" sz="2000" b="0" dirty="0">
                <a:latin typeface="Century Gothic" panose="020B0502020202020204" pitchFamily="34" charset="0"/>
              </a:rPr>
              <a:t>In order to speed distribution of Brawn Consulting created support materials, as well as provide a mirror for download of Samsung software and tools, Brawn Consulting has established a publicly available partner portal website.</a:t>
            </a:r>
          </a:p>
          <a:p>
            <a:pPr marL="800100" lvl="1" indent="-342900">
              <a:buFont typeface="Arial" panose="020B0604020202020204" pitchFamily="34" charset="0"/>
              <a:buChar char="•"/>
            </a:pPr>
            <a:r>
              <a:rPr lang="en-US" sz="2000" b="0" dirty="0">
                <a:latin typeface="Century Gothic" panose="020B0502020202020204" pitchFamily="34" charset="0"/>
              </a:rPr>
              <a:t>Visit </a:t>
            </a:r>
            <a:r>
              <a:rPr lang="en-US" sz="2000" b="1" dirty="0">
                <a:solidFill>
                  <a:srgbClr val="00A1CE"/>
                </a:solidFill>
                <a:latin typeface="Century Gothic" panose="020B0502020202020204" pitchFamily="34" charset="0"/>
              </a:rPr>
              <a:t>http://www.bcpartnerportal.com/samsung </a:t>
            </a:r>
            <a:r>
              <a:rPr lang="en-US" sz="2000" dirty="0">
                <a:latin typeface="Century Gothic" panose="020B0502020202020204" pitchFamily="34" charset="0"/>
              </a:rPr>
              <a:t>to download reference guides, product trainings, and software installation files. </a:t>
            </a:r>
            <a:endParaRPr lang="en-US" sz="2000" b="0" dirty="0">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US" dirty="0"/>
              <a:t>Samsung-Brawn Support Programs</a:t>
            </a:r>
          </a:p>
        </p:txBody>
      </p:sp>
      <p:pic>
        <p:nvPicPr>
          <p:cNvPr id="5" name="Picture 4"/>
          <p:cNvPicPr>
            <a:picLocks noChangeAspect="1"/>
          </p:cNvPicPr>
          <p:nvPr/>
        </p:nvPicPr>
        <p:blipFill>
          <a:blip r:embed="rId2"/>
          <a:stretch>
            <a:fillRect/>
          </a:stretch>
        </p:blipFill>
        <p:spPr>
          <a:xfrm>
            <a:off x="3922418" y="3524718"/>
            <a:ext cx="4347167" cy="2908460"/>
          </a:xfrm>
          <a:prstGeom prst="rect">
            <a:avLst/>
          </a:prstGeom>
          <a:effectLst>
            <a:softEdge rad="63500"/>
          </a:effectLst>
        </p:spPr>
      </p:pic>
    </p:spTree>
    <p:extLst>
      <p:ext uri="{BB962C8B-B14F-4D97-AF65-F5344CB8AC3E}">
        <p14:creationId xmlns:p14="http://schemas.microsoft.com/office/powerpoint/2010/main" val="1031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17515" y="3545653"/>
            <a:ext cx="4673600" cy="1016000"/>
          </a:xfrm>
          <a:prstGeom prst="rect">
            <a:avLst/>
          </a:prstGeom>
        </p:spPr>
        <p:txBody>
          <a:bodyPr vert="horz" lIns="121920" tIns="52909" rIns="105820" bIns="52909" rtlCol="0" anchor="ctr">
            <a:noAutofit/>
          </a:bodyPr>
          <a:lstStyle>
            <a:lvl1pPr marL="285750" indent="-285750" algn="ctr" defTabSz="914400" rtl="0" eaLnBrk="1" latinLnBrk="0" hangingPunct="1">
              <a:spcBef>
                <a:spcPts val="600"/>
              </a:spcBef>
              <a:buClrTx/>
              <a:buSzPct val="110000"/>
              <a:buFont typeface="Arial" panose="020B0604020202020204" pitchFamily="34" charset="0"/>
              <a:buNone/>
              <a:tabLst/>
              <a:defRPr sz="2400" b="0" kern="1200" baseline="0">
                <a:solidFill>
                  <a:schemeClr val="bg1"/>
                </a:solidFill>
                <a:effectLst>
                  <a:outerShdw blurRad="50800" dist="12700" dir="5400000" algn="ctr" rotWithShape="0">
                    <a:srgbClr val="000000">
                      <a:alpha val="43137"/>
                    </a:srgbClr>
                  </a:outerShdw>
                </a:effectLst>
                <a:latin typeface="+mn-lt"/>
                <a:ea typeface="+mn-ea"/>
                <a:cs typeface="+mn-cs"/>
              </a:defRPr>
            </a:lvl1pPr>
            <a:lvl2pPr marL="517525" indent="-285750" algn="l" defTabSz="914400" rtl="0" eaLnBrk="1" latinLnBrk="0" hangingPunct="1">
              <a:spcBef>
                <a:spcPts val="200"/>
              </a:spcBef>
              <a:buClrTx/>
              <a:buFont typeface="Arial" panose="020B0604020202020204" pitchFamily="34" charset="0"/>
              <a:buChar char="•"/>
              <a:tabLst/>
              <a:defRPr sz="1600" kern="1200">
                <a:solidFill>
                  <a:schemeClr val="tx1"/>
                </a:solidFill>
                <a:effectLst>
                  <a:outerShdw blurRad="50800" dist="12700" dir="5400000" algn="ctr" rotWithShape="0">
                    <a:srgbClr val="000000">
                      <a:alpha val="43137"/>
                    </a:srgbClr>
                  </a:outerShdw>
                </a:effectLst>
                <a:latin typeface="+mn-lt"/>
                <a:ea typeface="+mn-ea"/>
                <a:cs typeface="+mn-cs"/>
              </a:defRPr>
            </a:lvl2pPr>
            <a:lvl3pPr marL="742950" indent="-285750" algn="l" defTabSz="914400" rtl="0" eaLnBrk="1" latinLnBrk="0" hangingPunct="1">
              <a:spcBef>
                <a:spcPts val="200"/>
              </a:spcBef>
              <a:buClrTx/>
              <a:buFont typeface="Arial" panose="020B0604020202020204" pitchFamily="34" charset="0"/>
              <a:buChar char="•"/>
              <a:tabLst/>
              <a:defRPr sz="1400" kern="1200">
                <a:solidFill>
                  <a:schemeClr val="tx1"/>
                </a:solidFill>
                <a:effectLst>
                  <a:outerShdw blurRad="50800" dist="12700" dir="5400000" algn="ctr" rotWithShape="0">
                    <a:srgbClr val="000000">
                      <a:alpha val="43137"/>
                    </a:srgbClr>
                  </a:outerShdw>
                </a:effectLst>
                <a:latin typeface="+mn-lt"/>
                <a:ea typeface="+mn-ea"/>
                <a:cs typeface="+mn-cs"/>
              </a:defRPr>
            </a:lvl3pPr>
            <a:lvl4pPr marL="860425" indent="-171450" algn="l" defTabSz="914400" rtl="0" eaLnBrk="1" latinLnBrk="0" hangingPunct="1">
              <a:spcBef>
                <a:spcPts val="200"/>
              </a:spcBef>
              <a:buClrTx/>
              <a:buFont typeface="Arial" panose="020B0604020202020204" pitchFamily="34" charset="0"/>
              <a:buChar char="•"/>
              <a:defRPr sz="1200" kern="1200">
                <a:solidFill>
                  <a:schemeClr val="tx1"/>
                </a:solidFill>
                <a:effectLst>
                  <a:outerShdw blurRad="50800" dist="12700" dir="5400000" algn="ctr" rotWithShape="0">
                    <a:srgbClr val="000000">
                      <a:alpha val="43137"/>
                    </a:srgbClr>
                  </a:outerShdw>
                </a:effectLst>
                <a:latin typeface="+mn-lt"/>
                <a:ea typeface="+mn-ea"/>
                <a:cs typeface="+mn-cs"/>
              </a:defRPr>
            </a:lvl4pPr>
            <a:lvl5pPr marL="1085850" indent="-171450" algn="l" defTabSz="914400" rtl="0" eaLnBrk="1" latinLnBrk="0" hangingPunct="1">
              <a:spcBef>
                <a:spcPts val="200"/>
              </a:spcBef>
              <a:buFont typeface="Arial" panose="020B0604020202020204" pitchFamily="34" charset="0"/>
              <a:buChar char="•"/>
              <a:defRPr sz="1100" kern="1200">
                <a:solidFill>
                  <a:schemeClr val="tx1"/>
                </a:solidFill>
                <a:effectLst>
                  <a:outerShdw blurRad="50800" dist="12700" dir="5400000" algn="ctr" rotWithShape="0">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70" b="1" dirty="0">
                <a:solidFill>
                  <a:srgbClr val="00A1CE"/>
                </a:solidFill>
                <a:effectLst/>
                <a:latin typeface="Century Gothic" panose="020B0502020202020204" pitchFamily="34" charset="0"/>
              </a:rPr>
              <a:t>Jonathan Brawn</a:t>
            </a:r>
          </a:p>
          <a:p>
            <a:pPr>
              <a:spcBef>
                <a:spcPts val="0"/>
              </a:spcBef>
            </a:pPr>
            <a:r>
              <a:rPr lang="en-US" sz="1870" dirty="0">
                <a:solidFill>
                  <a:schemeClr val="tx1"/>
                </a:solidFill>
                <a:effectLst/>
                <a:latin typeface="Century Gothic" panose="020B0502020202020204" pitchFamily="34" charset="0"/>
              </a:rPr>
              <a:t>Principal</a:t>
            </a:r>
          </a:p>
          <a:p>
            <a:pPr>
              <a:spcBef>
                <a:spcPts val="0"/>
              </a:spcBef>
            </a:pPr>
            <a:r>
              <a:rPr lang="en-US" sz="1870" dirty="0">
                <a:solidFill>
                  <a:schemeClr val="tx1"/>
                </a:solidFill>
                <a:effectLst/>
                <a:latin typeface="Century Gothic" panose="020B0502020202020204" pitchFamily="34" charset="0"/>
              </a:rPr>
              <a:t>Brawn Consulting</a:t>
            </a:r>
          </a:p>
          <a:p>
            <a:pPr>
              <a:spcBef>
                <a:spcPts val="0"/>
              </a:spcBef>
            </a:pPr>
            <a:r>
              <a:rPr lang="en-US" sz="1870" dirty="0">
                <a:solidFill>
                  <a:schemeClr val="tx1"/>
                </a:solidFill>
                <a:effectLst/>
                <a:latin typeface="Century Gothic" panose="020B0502020202020204" pitchFamily="34" charset="0"/>
              </a:rPr>
              <a:t>E: jonathan@brawnconsulting.com</a:t>
            </a:r>
          </a:p>
        </p:txBody>
      </p:sp>
      <p:sp>
        <p:nvSpPr>
          <p:cNvPr id="3" name="Rectangle 3"/>
          <p:cNvSpPr txBox="1">
            <a:spLocks noChangeArrowheads="1"/>
          </p:cNvSpPr>
          <p:nvPr/>
        </p:nvSpPr>
        <p:spPr>
          <a:xfrm>
            <a:off x="6197600" y="3545653"/>
            <a:ext cx="4673600" cy="1016000"/>
          </a:xfrm>
          <a:prstGeom prst="rect">
            <a:avLst/>
          </a:prstGeom>
        </p:spPr>
        <p:txBody>
          <a:bodyPr vert="horz" lIns="121920" tIns="52909" rIns="105820" bIns="52909" rtlCol="0" anchor="ctr">
            <a:noAutofit/>
          </a:bodyPr>
          <a:lstStyle>
            <a:lvl1pPr marL="285750" indent="-285750" algn="ctr" defTabSz="914400" rtl="0" eaLnBrk="1" latinLnBrk="0" hangingPunct="1">
              <a:spcBef>
                <a:spcPts val="600"/>
              </a:spcBef>
              <a:buClrTx/>
              <a:buSzPct val="110000"/>
              <a:buFont typeface="Arial" panose="020B0604020202020204" pitchFamily="34" charset="0"/>
              <a:buNone/>
              <a:tabLst/>
              <a:defRPr sz="2400" b="0" kern="1200" baseline="0">
                <a:solidFill>
                  <a:schemeClr val="bg1"/>
                </a:solidFill>
                <a:effectLst>
                  <a:outerShdw blurRad="50800" dist="12700" dir="5400000" algn="ctr" rotWithShape="0">
                    <a:srgbClr val="000000">
                      <a:alpha val="43137"/>
                    </a:srgbClr>
                  </a:outerShdw>
                </a:effectLst>
                <a:latin typeface="+mn-lt"/>
                <a:ea typeface="+mn-ea"/>
                <a:cs typeface="+mn-cs"/>
              </a:defRPr>
            </a:lvl1pPr>
            <a:lvl2pPr marL="517525" indent="-285750" algn="l" defTabSz="914400" rtl="0" eaLnBrk="1" latinLnBrk="0" hangingPunct="1">
              <a:spcBef>
                <a:spcPts val="200"/>
              </a:spcBef>
              <a:buClrTx/>
              <a:buFont typeface="Arial" panose="020B0604020202020204" pitchFamily="34" charset="0"/>
              <a:buChar char="•"/>
              <a:tabLst/>
              <a:defRPr sz="1600" kern="1200">
                <a:solidFill>
                  <a:schemeClr val="tx1"/>
                </a:solidFill>
                <a:effectLst>
                  <a:outerShdw blurRad="50800" dist="12700" dir="5400000" algn="ctr" rotWithShape="0">
                    <a:srgbClr val="000000">
                      <a:alpha val="43137"/>
                    </a:srgbClr>
                  </a:outerShdw>
                </a:effectLst>
                <a:latin typeface="+mn-lt"/>
                <a:ea typeface="+mn-ea"/>
                <a:cs typeface="+mn-cs"/>
              </a:defRPr>
            </a:lvl2pPr>
            <a:lvl3pPr marL="742950" indent="-285750" algn="l" defTabSz="914400" rtl="0" eaLnBrk="1" latinLnBrk="0" hangingPunct="1">
              <a:spcBef>
                <a:spcPts val="200"/>
              </a:spcBef>
              <a:buClrTx/>
              <a:buFont typeface="Arial" panose="020B0604020202020204" pitchFamily="34" charset="0"/>
              <a:buChar char="•"/>
              <a:tabLst/>
              <a:defRPr sz="1400" kern="1200">
                <a:solidFill>
                  <a:schemeClr val="tx1"/>
                </a:solidFill>
                <a:effectLst>
                  <a:outerShdw blurRad="50800" dist="12700" dir="5400000" algn="ctr" rotWithShape="0">
                    <a:srgbClr val="000000">
                      <a:alpha val="43137"/>
                    </a:srgbClr>
                  </a:outerShdw>
                </a:effectLst>
                <a:latin typeface="+mn-lt"/>
                <a:ea typeface="+mn-ea"/>
                <a:cs typeface="+mn-cs"/>
              </a:defRPr>
            </a:lvl3pPr>
            <a:lvl4pPr marL="860425" indent="-171450" algn="l" defTabSz="914400" rtl="0" eaLnBrk="1" latinLnBrk="0" hangingPunct="1">
              <a:spcBef>
                <a:spcPts val="200"/>
              </a:spcBef>
              <a:buClrTx/>
              <a:buFont typeface="Arial" panose="020B0604020202020204" pitchFamily="34" charset="0"/>
              <a:buChar char="•"/>
              <a:defRPr sz="1200" kern="1200">
                <a:solidFill>
                  <a:schemeClr val="tx1"/>
                </a:solidFill>
                <a:effectLst>
                  <a:outerShdw blurRad="50800" dist="12700" dir="5400000" algn="ctr" rotWithShape="0">
                    <a:srgbClr val="000000">
                      <a:alpha val="43137"/>
                    </a:srgbClr>
                  </a:outerShdw>
                </a:effectLst>
                <a:latin typeface="+mn-lt"/>
                <a:ea typeface="+mn-ea"/>
                <a:cs typeface="+mn-cs"/>
              </a:defRPr>
            </a:lvl4pPr>
            <a:lvl5pPr marL="1085850" indent="-171450" algn="l" defTabSz="914400" rtl="0" eaLnBrk="1" latinLnBrk="0" hangingPunct="1">
              <a:spcBef>
                <a:spcPts val="200"/>
              </a:spcBef>
              <a:buFont typeface="Arial" panose="020B0604020202020204" pitchFamily="34" charset="0"/>
              <a:buChar char="•"/>
              <a:defRPr sz="1100" kern="1200">
                <a:solidFill>
                  <a:schemeClr val="tx1"/>
                </a:solidFill>
                <a:effectLst>
                  <a:outerShdw blurRad="50800" dist="12700" dir="5400000" algn="ctr" rotWithShape="0">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70" b="1" dirty="0">
                <a:solidFill>
                  <a:srgbClr val="00A1CE"/>
                </a:solidFill>
                <a:effectLst/>
                <a:latin typeface="Century Gothic" panose="020B0502020202020204" pitchFamily="34" charset="0"/>
              </a:rPr>
              <a:t>Brian Kosich</a:t>
            </a:r>
          </a:p>
          <a:p>
            <a:pPr>
              <a:spcBef>
                <a:spcPts val="0"/>
              </a:spcBef>
            </a:pPr>
            <a:r>
              <a:rPr lang="en-US" sz="1870" dirty="0">
                <a:solidFill>
                  <a:schemeClr val="tx1"/>
                </a:solidFill>
                <a:effectLst/>
                <a:latin typeface="Century Gothic" panose="020B0502020202020204" pitchFamily="34" charset="0"/>
              </a:rPr>
              <a:t>Engineering Services Manager</a:t>
            </a:r>
          </a:p>
          <a:p>
            <a:pPr>
              <a:spcBef>
                <a:spcPts val="0"/>
              </a:spcBef>
            </a:pPr>
            <a:r>
              <a:rPr lang="en-US" sz="1870" dirty="0">
                <a:solidFill>
                  <a:schemeClr val="tx1"/>
                </a:solidFill>
                <a:effectLst/>
                <a:latin typeface="Century Gothic" panose="020B0502020202020204" pitchFamily="34" charset="0"/>
              </a:rPr>
              <a:t>Brawn Consulting</a:t>
            </a:r>
          </a:p>
          <a:p>
            <a:pPr>
              <a:spcBef>
                <a:spcPts val="0"/>
              </a:spcBef>
            </a:pPr>
            <a:r>
              <a:rPr lang="en-US" sz="1870" dirty="0">
                <a:solidFill>
                  <a:schemeClr val="tx1"/>
                </a:solidFill>
                <a:effectLst/>
                <a:latin typeface="Century Gothic" panose="020B0502020202020204" pitchFamily="34" charset="0"/>
              </a:rPr>
              <a:t>E: brian@brawnconsulting.com</a:t>
            </a:r>
          </a:p>
        </p:txBody>
      </p:sp>
      <p:sp>
        <p:nvSpPr>
          <p:cNvPr id="4" name="Rectangle 3"/>
          <p:cNvSpPr/>
          <p:nvPr/>
        </p:nvSpPr>
        <p:spPr>
          <a:xfrm>
            <a:off x="1933956" y="796826"/>
            <a:ext cx="8324088" cy="779700"/>
          </a:xfrm>
          <a:prstGeom prst="rect">
            <a:avLst/>
          </a:prstGeom>
        </p:spPr>
        <p:txBody>
          <a:bodyPr vert="horz" lIns="121920" tIns="52909" rIns="105820" bIns="52909" rtlCol="0" anchor="ctr">
            <a:noAutofit/>
          </a:bodyPr>
          <a:lstStyle/>
          <a:p>
            <a:pPr marL="380990" indent="-380990" algn="ctr">
              <a:buSzPct val="110000"/>
            </a:pPr>
            <a:r>
              <a:rPr lang="en-US" sz="2667" dirty="0">
                <a:latin typeface="Century Gothic" panose="020B0502020202020204" pitchFamily="34" charset="0"/>
              </a:rPr>
              <a:t>For more information, contact your local Samsung representative, or Brawn Consulting:</a:t>
            </a:r>
          </a:p>
        </p:txBody>
      </p:sp>
      <p:sp>
        <p:nvSpPr>
          <p:cNvPr id="5" name="Rectangle 3">
            <a:extLst>
              <a:ext uri="{FF2B5EF4-FFF2-40B4-BE49-F238E27FC236}">
                <a16:creationId xmlns:a16="http://schemas.microsoft.com/office/drawing/2014/main" id="{90997228-AC35-4D1D-8B7D-AE84CCDC072F}"/>
              </a:ext>
            </a:extLst>
          </p:cNvPr>
          <p:cNvSpPr txBox="1">
            <a:spLocks noChangeArrowheads="1"/>
          </p:cNvSpPr>
          <p:nvPr/>
        </p:nvSpPr>
        <p:spPr>
          <a:xfrm>
            <a:off x="2674691" y="1914425"/>
            <a:ext cx="6842618" cy="1016000"/>
          </a:xfrm>
          <a:prstGeom prst="rect">
            <a:avLst/>
          </a:prstGeom>
        </p:spPr>
        <p:txBody>
          <a:bodyPr vert="horz" lIns="121920" tIns="52909" rIns="105820" bIns="52909" rtlCol="0" anchor="ctr">
            <a:noAutofit/>
          </a:bodyPr>
          <a:lstStyle>
            <a:lvl1pPr marL="285750" indent="-285750" algn="ctr" defTabSz="914400" rtl="0" eaLnBrk="1" latinLnBrk="0" hangingPunct="1">
              <a:spcBef>
                <a:spcPts val="600"/>
              </a:spcBef>
              <a:buClrTx/>
              <a:buSzPct val="110000"/>
              <a:buFont typeface="Arial" panose="020B0604020202020204" pitchFamily="34" charset="0"/>
              <a:buNone/>
              <a:tabLst/>
              <a:defRPr sz="2400" b="0" kern="1200" baseline="0">
                <a:solidFill>
                  <a:schemeClr val="bg1"/>
                </a:solidFill>
                <a:effectLst>
                  <a:outerShdw blurRad="50800" dist="12700" dir="5400000" algn="ctr" rotWithShape="0">
                    <a:srgbClr val="000000">
                      <a:alpha val="43137"/>
                    </a:srgbClr>
                  </a:outerShdw>
                </a:effectLst>
                <a:latin typeface="+mn-lt"/>
                <a:ea typeface="+mn-ea"/>
                <a:cs typeface="+mn-cs"/>
              </a:defRPr>
            </a:lvl1pPr>
            <a:lvl2pPr marL="517525" indent="-285750" algn="l" defTabSz="914400" rtl="0" eaLnBrk="1" latinLnBrk="0" hangingPunct="1">
              <a:spcBef>
                <a:spcPts val="200"/>
              </a:spcBef>
              <a:buClrTx/>
              <a:buFont typeface="Arial" panose="020B0604020202020204" pitchFamily="34" charset="0"/>
              <a:buChar char="•"/>
              <a:tabLst/>
              <a:defRPr sz="1600" kern="1200">
                <a:solidFill>
                  <a:schemeClr val="tx1"/>
                </a:solidFill>
                <a:effectLst>
                  <a:outerShdw blurRad="50800" dist="12700" dir="5400000" algn="ctr" rotWithShape="0">
                    <a:srgbClr val="000000">
                      <a:alpha val="43137"/>
                    </a:srgbClr>
                  </a:outerShdw>
                </a:effectLst>
                <a:latin typeface="+mn-lt"/>
                <a:ea typeface="+mn-ea"/>
                <a:cs typeface="+mn-cs"/>
              </a:defRPr>
            </a:lvl2pPr>
            <a:lvl3pPr marL="742950" indent="-285750" algn="l" defTabSz="914400" rtl="0" eaLnBrk="1" latinLnBrk="0" hangingPunct="1">
              <a:spcBef>
                <a:spcPts val="200"/>
              </a:spcBef>
              <a:buClrTx/>
              <a:buFont typeface="Arial" panose="020B0604020202020204" pitchFamily="34" charset="0"/>
              <a:buChar char="•"/>
              <a:tabLst/>
              <a:defRPr sz="1400" kern="1200">
                <a:solidFill>
                  <a:schemeClr val="tx1"/>
                </a:solidFill>
                <a:effectLst>
                  <a:outerShdw blurRad="50800" dist="12700" dir="5400000" algn="ctr" rotWithShape="0">
                    <a:srgbClr val="000000">
                      <a:alpha val="43137"/>
                    </a:srgbClr>
                  </a:outerShdw>
                </a:effectLst>
                <a:latin typeface="+mn-lt"/>
                <a:ea typeface="+mn-ea"/>
                <a:cs typeface="+mn-cs"/>
              </a:defRPr>
            </a:lvl3pPr>
            <a:lvl4pPr marL="860425" indent="-171450" algn="l" defTabSz="914400" rtl="0" eaLnBrk="1" latinLnBrk="0" hangingPunct="1">
              <a:spcBef>
                <a:spcPts val="200"/>
              </a:spcBef>
              <a:buClrTx/>
              <a:buFont typeface="Arial" panose="020B0604020202020204" pitchFamily="34" charset="0"/>
              <a:buChar char="•"/>
              <a:defRPr sz="1200" kern="1200">
                <a:solidFill>
                  <a:schemeClr val="tx1"/>
                </a:solidFill>
                <a:effectLst>
                  <a:outerShdw blurRad="50800" dist="12700" dir="5400000" algn="ctr" rotWithShape="0">
                    <a:srgbClr val="000000">
                      <a:alpha val="43137"/>
                    </a:srgbClr>
                  </a:outerShdw>
                </a:effectLst>
                <a:latin typeface="+mn-lt"/>
                <a:ea typeface="+mn-ea"/>
                <a:cs typeface="+mn-cs"/>
              </a:defRPr>
            </a:lvl4pPr>
            <a:lvl5pPr marL="1085850" indent="-171450" algn="l" defTabSz="914400" rtl="0" eaLnBrk="1" latinLnBrk="0" hangingPunct="1">
              <a:spcBef>
                <a:spcPts val="200"/>
              </a:spcBef>
              <a:buFont typeface="Arial" panose="020B0604020202020204" pitchFamily="34" charset="0"/>
              <a:buChar char="•"/>
              <a:defRPr sz="1100" kern="1200">
                <a:solidFill>
                  <a:schemeClr val="tx1"/>
                </a:solidFill>
                <a:effectLst>
                  <a:outerShdw blurRad="50800" dist="12700" dir="5400000" algn="ctr" rotWithShape="0">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rgbClr val="00A1CE"/>
                </a:solidFill>
                <a:effectLst/>
                <a:latin typeface="Century Gothic" panose="020B0502020202020204" pitchFamily="34" charset="0"/>
              </a:rPr>
              <a:t>1 (866) 754-6450</a:t>
            </a:r>
          </a:p>
          <a:p>
            <a:pPr>
              <a:spcBef>
                <a:spcPts val="0"/>
              </a:spcBef>
            </a:pPr>
            <a:r>
              <a:rPr lang="en-US" sz="2800" dirty="0">
                <a:solidFill>
                  <a:srgbClr val="00A1CE"/>
                </a:solidFill>
                <a:effectLst/>
                <a:latin typeface="Century Gothic" panose="020B0502020202020204" pitchFamily="34" charset="0"/>
              </a:rPr>
              <a:t>samsunglfd@brawnconsulting.com</a:t>
            </a:r>
          </a:p>
        </p:txBody>
      </p:sp>
      <p:sp>
        <p:nvSpPr>
          <p:cNvPr id="6" name="Rectangle 5">
            <a:extLst>
              <a:ext uri="{FF2B5EF4-FFF2-40B4-BE49-F238E27FC236}">
                <a16:creationId xmlns:a16="http://schemas.microsoft.com/office/drawing/2014/main" id="{BD78E7D4-BF0C-43F8-B12B-8FA7205EEDF1}"/>
              </a:ext>
            </a:extLst>
          </p:cNvPr>
          <p:cNvSpPr/>
          <p:nvPr/>
        </p:nvSpPr>
        <p:spPr>
          <a:xfrm>
            <a:off x="2039112" y="5283301"/>
            <a:ext cx="8113776" cy="779700"/>
          </a:xfrm>
          <a:prstGeom prst="rect">
            <a:avLst/>
          </a:prstGeom>
        </p:spPr>
        <p:txBody>
          <a:bodyPr vert="horz" lIns="121920" tIns="52909" rIns="105820" bIns="52909" rtlCol="0" anchor="ctr">
            <a:noAutofit/>
          </a:bodyPr>
          <a:lstStyle/>
          <a:p>
            <a:pPr marL="380990" indent="-380990" algn="ctr">
              <a:buSzPct val="110000"/>
            </a:pPr>
            <a:r>
              <a:rPr lang="en-US" sz="5400" dirty="0">
                <a:solidFill>
                  <a:srgbClr val="00A1CE"/>
                </a:solidFill>
                <a:latin typeface="Century Gothic" panose="020B0502020202020204" pitchFamily="34" charset="0"/>
              </a:rPr>
              <a:t>Thanks for Attending!</a:t>
            </a:r>
          </a:p>
        </p:txBody>
      </p:sp>
    </p:spTree>
    <p:extLst>
      <p:ext uri="{BB962C8B-B14F-4D97-AF65-F5344CB8AC3E}">
        <p14:creationId xmlns:p14="http://schemas.microsoft.com/office/powerpoint/2010/main" val="18864036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3"/>
          </p:nvPr>
        </p:nvSpPr>
        <p:spPr/>
        <p:txBody>
          <a:bodyPr>
            <a:noAutofit/>
          </a:bodyPr>
          <a:lstStyle/>
          <a:p>
            <a:r>
              <a:rPr lang="en-US" sz="2000" b="0" dirty="0"/>
              <a:t>In the worlds of AV, IT, and digital signage, a tried and true axiom should be at the front of everyone’s mind:</a:t>
            </a:r>
          </a:p>
          <a:p>
            <a:endParaRPr lang="en-US" sz="2000" b="0" dirty="0"/>
          </a:p>
          <a:p>
            <a:pPr marL="231769" lvl="1" indent="0" algn="ctr">
              <a:buNone/>
            </a:pPr>
            <a:r>
              <a:rPr lang="en-US" sz="2400" b="1" dirty="0">
                <a:solidFill>
                  <a:srgbClr val="00A1CE"/>
                </a:solidFill>
              </a:rPr>
              <a:t>It is not </a:t>
            </a:r>
            <a:r>
              <a:rPr lang="en-US" sz="2400" b="1" u="sng" dirty="0">
                <a:solidFill>
                  <a:srgbClr val="00A1CE"/>
                </a:solidFill>
              </a:rPr>
              <a:t>if</a:t>
            </a:r>
            <a:r>
              <a:rPr lang="en-US" sz="2400" b="1" dirty="0">
                <a:solidFill>
                  <a:srgbClr val="00A1CE"/>
                </a:solidFill>
              </a:rPr>
              <a:t>, but </a:t>
            </a:r>
            <a:r>
              <a:rPr lang="en-US" sz="2400" b="1" u="sng" dirty="0">
                <a:solidFill>
                  <a:srgbClr val="00A1CE"/>
                </a:solidFill>
              </a:rPr>
              <a:t>when</a:t>
            </a:r>
            <a:r>
              <a:rPr lang="en-US" sz="2400" b="1" dirty="0">
                <a:solidFill>
                  <a:srgbClr val="00A1CE"/>
                </a:solidFill>
              </a:rPr>
              <a:t> a problem arises, and how that problem is solved, that determines the success or failure of a project.</a:t>
            </a:r>
          </a:p>
          <a:p>
            <a:pPr marL="231769" lvl="1" indent="0" algn="ctr">
              <a:buNone/>
            </a:pPr>
            <a:endParaRPr lang="en-US" sz="2000" dirty="0"/>
          </a:p>
          <a:p>
            <a:r>
              <a:rPr lang="en-US" sz="2000" b="0" dirty="0"/>
              <a:t>We can all buy products from a vast array of sources but the real differentiation in our distributors and vendors is support not only during, but also after the sale.</a:t>
            </a:r>
          </a:p>
          <a:p>
            <a:r>
              <a:rPr lang="en-US" sz="2000" b="0" dirty="0"/>
              <a:t>Remember that everyone treats you well during the sales cycle, but it ultimately is those that provide true support all the way through the project that makes the difference.</a:t>
            </a:r>
          </a:p>
          <a:p>
            <a:r>
              <a:rPr lang="en-US" sz="2000" b="0" dirty="0"/>
              <a:t>We should all know that we get what we pay for, and in the real world there is a huge difference between price and cost!</a:t>
            </a:r>
          </a:p>
          <a:p>
            <a:r>
              <a:rPr lang="en-US" sz="2000" b="0" dirty="0"/>
              <a:t>The teams at Samsung specialize in support before, during, and after the sale.</a:t>
            </a:r>
          </a:p>
          <a:p>
            <a:r>
              <a:rPr lang="en-US" sz="2000" b="0" dirty="0"/>
              <a:t>Lets examine the facts surrounding this claim.</a:t>
            </a:r>
          </a:p>
        </p:txBody>
      </p:sp>
      <p:sp>
        <p:nvSpPr>
          <p:cNvPr id="6" name="Title 5"/>
          <p:cNvSpPr>
            <a:spLocks noGrp="1"/>
          </p:cNvSpPr>
          <p:nvPr>
            <p:ph type="title"/>
          </p:nvPr>
        </p:nvSpPr>
        <p:spPr/>
        <p:txBody>
          <a:bodyPr>
            <a:normAutofit/>
          </a:bodyPr>
          <a:lstStyle/>
          <a:p>
            <a:r>
              <a:rPr lang="en-US" dirty="0"/>
              <a:t>Just the Facts!</a:t>
            </a:r>
          </a:p>
        </p:txBody>
      </p:sp>
    </p:spTree>
    <p:extLst>
      <p:ext uri="{BB962C8B-B14F-4D97-AF65-F5344CB8AC3E}">
        <p14:creationId xmlns:p14="http://schemas.microsoft.com/office/powerpoint/2010/main" val="204810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73184" y="901931"/>
            <a:ext cx="7858454" cy="5444836"/>
          </a:xfrm>
        </p:spPr>
        <p:txBody>
          <a:bodyPr/>
          <a:lstStyle/>
          <a:p>
            <a:r>
              <a:rPr lang="en-US" sz="2000" b="0" dirty="0"/>
              <a:t>To many, the concept of service and support is simply a marketing phrase… with no substance.</a:t>
            </a:r>
          </a:p>
          <a:p>
            <a:r>
              <a:rPr lang="en-US" sz="2000" b="0" dirty="0"/>
              <a:t>The good news is that Samsung not only promotes the concept of service and support, they fulfill that promise for their partners. </a:t>
            </a:r>
          </a:p>
          <a:p>
            <a:r>
              <a:rPr lang="en-US" sz="2000" b="0" dirty="0"/>
              <a:t>There are few, if any, manufacturers that provide the level of support that Samsung offers. </a:t>
            </a:r>
          </a:p>
          <a:p>
            <a:r>
              <a:rPr lang="en-US" sz="2000" dirty="0">
                <a:solidFill>
                  <a:srgbClr val="00A1CE"/>
                </a:solidFill>
              </a:rPr>
              <a:t>Let’s examine the specific Samsung support programs provided for you, and let you decide.  </a:t>
            </a:r>
          </a:p>
        </p:txBody>
      </p:sp>
      <p:sp>
        <p:nvSpPr>
          <p:cNvPr id="2" name="Title 1"/>
          <p:cNvSpPr>
            <a:spLocks noGrp="1"/>
          </p:cNvSpPr>
          <p:nvPr>
            <p:ph type="title"/>
          </p:nvPr>
        </p:nvSpPr>
        <p:spPr/>
        <p:txBody>
          <a:bodyPr>
            <a:normAutofit/>
          </a:bodyPr>
          <a:lstStyle/>
          <a:p>
            <a:r>
              <a:rPr lang="en-US" dirty="0"/>
              <a:t>Samsung, a Key Part of the Team</a:t>
            </a:r>
          </a:p>
        </p:txBody>
      </p:sp>
      <p:pic>
        <p:nvPicPr>
          <p:cNvPr id="6146" name="Picture 2" descr="http://workwithtonyromo.com/wp-content/uploads/2012/04/network-marketing-key-to-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845" y="2404917"/>
            <a:ext cx="3247159" cy="264968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2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p:txBody>
          <a:bodyPr>
            <a:noAutofit/>
          </a:bodyPr>
          <a:lstStyle/>
          <a:p>
            <a:r>
              <a:rPr lang="en-US" sz="2000" dirty="0">
                <a:solidFill>
                  <a:srgbClr val="00A1CE"/>
                </a:solidFill>
              </a:rPr>
              <a:t>Samsung offers several direct lines of technical support for their resellers and end users. </a:t>
            </a:r>
          </a:p>
          <a:p>
            <a:r>
              <a:rPr lang="en-US" sz="2000" b="0" dirty="0"/>
              <a:t>There is a </a:t>
            </a:r>
            <a:r>
              <a:rPr lang="en-US" sz="2000" b="0" u="sng" dirty="0"/>
              <a:t>dedicated B2B support team</a:t>
            </a:r>
            <a:r>
              <a:rPr lang="en-US" sz="2000" b="0" dirty="0"/>
              <a:t>, accessible through several targeted 800 number hotlines. These include:</a:t>
            </a:r>
          </a:p>
          <a:p>
            <a:pPr lvl="1">
              <a:buFont typeface="Arial" panose="020B0604020202020204" pitchFamily="34" charset="0"/>
              <a:buChar char="•"/>
            </a:pPr>
            <a:r>
              <a:rPr lang="en-US" sz="2000" dirty="0">
                <a:latin typeface="Century Gothic" panose="020B0502020202020204" pitchFamily="34" charset="0"/>
              </a:rPr>
              <a:t>  A highly trained MagicInfo dedicated support team</a:t>
            </a:r>
          </a:p>
          <a:p>
            <a:pPr lvl="1">
              <a:buFont typeface="Arial" panose="020B0604020202020204" pitchFamily="34" charset="0"/>
              <a:buChar char="•"/>
            </a:pPr>
            <a:r>
              <a:rPr lang="en-US" sz="2000" dirty="0">
                <a:latin typeface="Century Gothic" panose="020B0502020202020204" pitchFamily="34" charset="0"/>
              </a:rPr>
              <a:t>  B2B commercial LFD technical support</a:t>
            </a:r>
          </a:p>
          <a:p>
            <a:pPr lvl="1">
              <a:buFont typeface="Arial" panose="020B0604020202020204" pitchFamily="34" charset="0"/>
              <a:buChar char="•"/>
            </a:pPr>
            <a:r>
              <a:rPr lang="en-US" sz="2000" dirty="0">
                <a:latin typeface="Century Gothic" panose="020B0502020202020204" pitchFamily="34" charset="0"/>
              </a:rPr>
              <a:t>  Hospitality TV LFD technical support</a:t>
            </a:r>
          </a:p>
          <a:p>
            <a:pPr lvl="1">
              <a:buFont typeface="Arial" panose="020B0604020202020204" pitchFamily="34" charset="0"/>
              <a:buChar char="•"/>
            </a:pPr>
            <a:r>
              <a:rPr lang="en-US" sz="2000" dirty="0">
                <a:latin typeface="Century Gothic" panose="020B0502020202020204" pitchFamily="34" charset="0"/>
              </a:rPr>
              <a:t>  Warranty and hardware service</a:t>
            </a:r>
          </a:p>
          <a:p>
            <a:r>
              <a:rPr lang="en-US" sz="2000" b="0" dirty="0"/>
              <a:t>These hotlines are available to support your questions and technical issues directly from Samsung. </a:t>
            </a:r>
          </a:p>
          <a:p>
            <a:endParaRPr lang="en-US" sz="2000" b="0" dirty="0"/>
          </a:p>
          <a:p>
            <a:r>
              <a:rPr lang="en-US" sz="2000" b="0" dirty="0"/>
              <a:t>Samsung B2B Tech Support Contacts:</a:t>
            </a:r>
          </a:p>
          <a:p>
            <a:pPr lvl="1">
              <a:buFont typeface="Arial" panose="020B0604020202020204" pitchFamily="34" charset="0"/>
              <a:buChar char="•"/>
            </a:pPr>
            <a:r>
              <a:rPr lang="en-US" sz="2000" dirty="0">
                <a:latin typeface="Century Gothic" panose="020B0502020202020204" pitchFamily="34" charset="0"/>
              </a:rPr>
              <a:t>  MagicInfo Software Support - </a:t>
            </a:r>
            <a:r>
              <a:rPr lang="en-US" sz="2000" b="1" dirty="0">
                <a:solidFill>
                  <a:srgbClr val="00A1CE"/>
                </a:solidFill>
                <a:latin typeface="Century Gothic" panose="020B0502020202020204" pitchFamily="34" charset="0"/>
              </a:rPr>
              <a:t>888-341-2482</a:t>
            </a:r>
          </a:p>
          <a:p>
            <a:pPr lvl="1">
              <a:buFont typeface="Arial" panose="020B0604020202020204" pitchFamily="34" charset="0"/>
              <a:buChar char="•"/>
            </a:pPr>
            <a:r>
              <a:rPr lang="en-US" sz="2000" dirty="0">
                <a:latin typeface="Century Gothic" panose="020B0502020202020204" pitchFamily="34" charset="0"/>
              </a:rPr>
              <a:t>  LFD Technical Support – </a:t>
            </a:r>
            <a:r>
              <a:rPr lang="en-US" sz="2000" b="1" dirty="0">
                <a:solidFill>
                  <a:srgbClr val="00A1CE"/>
                </a:solidFill>
                <a:latin typeface="Century Gothic" panose="020B0502020202020204" pitchFamily="34" charset="0"/>
              </a:rPr>
              <a:t>800-859-2109</a:t>
            </a:r>
          </a:p>
          <a:p>
            <a:pPr lvl="1">
              <a:buFont typeface="Arial" panose="020B0604020202020204" pitchFamily="34" charset="0"/>
              <a:buChar char="•"/>
            </a:pPr>
            <a:r>
              <a:rPr lang="en-US" sz="2000" dirty="0">
                <a:latin typeface="Century Gothic" panose="020B0502020202020204" pitchFamily="34" charset="0"/>
              </a:rPr>
              <a:t>  Hospitality TV Technical Support – </a:t>
            </a:r>
            <a:r>
              <a:rPr lang="en-US" sz="2000" b="1" dirty="0">
                <a:solidFill>
                  <a:srgbClr val="00A1CE"/>
                </a:solidFill>
                <a:latin typeface="Century Gothic" panose="020B0502020202020204" pitchFamily="34" charset="0"/>
              </a:rPr>
              <a:t>866-894-0524</a:t>
            </a:r>
          </a:p>
          <a:p>
            <a:pPr lvl="1">
              <a:buFont typeface="Arial" panose="020B0604020202020204" pitchFamily="34" charset="0"/>
              <a:buChar char="•"/>
            </a:pPr>
            <a:r>
              <a:rPr lang="en-US" sz="2000" dirty="0">
                <a:latin typeface="Century Gothic" panose="020B0502020202020204" pitchFamily="34" charset="0"/>
              </a:rPr>
              <a:t>  B2B Warranty Support – </a:t>
            </a:r>
            <a:r>
              <a:rPr lang="en-US" sz="2000" b="1" dirty="0">
                <a:solidFill>
                  <a:srgbClr val="00A1CE"/>
                </a:solidFill>
                <a:latin typeface="Century Gothic" panose="020B0502020202020204" pitchFamily="34" charset="0"/>
              </a:rPr>
              <a:t>866-SAM-4BIZ</a:t>
            </a:r>
          </a:p>
        </p:txBody>
      </p:sp>
      <p:sp>
        <p:nvSpPr>
          <p:cNvPr id="2" name="Title 1"/>
          <p:cNvSpPr>
            <a:spLocks noGrp="1"/>
          </p:cNvSpPr>
          <p:nvPr>
            <p:ph type="title"/>
          </p:nvPr>
        </p:nvSpPr>
        <p:spPr/>
        <p:txBody>
          <a:bodyPr>
            <a:normAutofit/>
          </a:bodyPr>
          <a:lstStyle/>
          <a:p>
            <a:r>
              <a:rPr lang="en-US" dirty="0"/>
              <a:t>Samsung Direct Support Programs</a:t>
            </a:r>
          </a:p>
        </p:txBody>
      </p:sp>
    </p:spTree>
    <p:extLst>
      <p:ext uri="{BB962C8B-B14F-4D97-AF65-F5344CB8AC3E}">
        <p14:creationId xmlns:p14="http://schemas.microsoft.com/office/powerpoint/2010/main" val="65762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73183" y="901931"/>
            <a:ext cx="8754001" cy="5444836"/>
          </a:xfrm>
        </p:spPr>
        <p:txBody>
          <a:bodyPr>
            <a:normAutofit fontScale="85000" lnSpcReduction="10000"/>
          </a:bodyPr>
          <a:lstStyle/>
          <a:p>
            <a:r>
              <a:rPr lang="en-US" b="0" dirty="0"/>
              <a:t>Samsung has created dedicated websites for commercial LFD display solutions, containing product information and case studies at:</a:t>
            </a:r>
          </a:p>
          <a:p>
            <a:r>
              <a:rPr lang="en-US" dirty="0">
                <a:solidFill>
                  <a:srgbClr val="00A1CE"/>
                </a:solidFill>
              </a:rPr>
              <a:t>http://www.samsung.com/us/business/</a:t>
            </a:r>
          </a:p>
          <a:p>
            <a:r>
              <a:rPr lang="en-US" dirty="0">
                <a:solidFill>
                  <a:srgbClr val="00A1CE"/>
                </a:solidFill>
              </a:rPr>
              <a:t>http://displaysolutions.samsung.com/</a:t>
            </a:r>
          </a:p>
          <a:p>
            <a:endParaRPr lang="en-US" dirty="0"/>
          </a:p>
          <a:p>
            <a:r>
              <a:rPr lang="en-US" b="0" dirty="0"/>
              <a:t>Software licenses and downloads are handled through the new  Samsung Electronics Corporation Software License Management (SEC SLM) website: </a:t>
            </a:r>
            <a:r>
              <a:rPr lang="en-US" dirty="0">
                <a:solidFill>
                  <a:srgbClr val="00A1CE"/>
                </a:solidFill>
              </a:rPr>
              <a:t>http://www.secslm.com/</a:t>
            </a:r>
          </a:p>
          <a:p>
            <a:r>
              <a:rPr lang="en-US" dirty="0">
                <a:solidFill>
                  <a:srgbClr val="00A1CE"/>
                </a:solidFill>
              </a:rPr>
              <a:t>This requires a free partner account to access, self registration for a username and password is available from the log-in page.</a:t>
            </a:r>
          </a:p>
          <a:p>
            <a:endParaRPr lang="en-US" dirty="0">
              <a:solidFill>
                <a:srgbClr val="0000FF"/>
              </a:solidFill>
            </a:endParaRPr>
          </a:p>
          <a:p>
            <a:r>
              <a:rPr lang="en-US" b="0" dirty="0"/>
              <a:t>Samsung commercial LFD products typically come with a 3 year on site warranty program. </a:t>
            </a:r>
          </a:p>
          <a:p>
            <a:r>
              <a:rPr lang="en-US" b="0" dirty="0"/>
              <a:t>To request service, contact </a:t>
            </a:r>
            <a:r>
              <a:rPr lang="en-US" dirty="0">
                <a:solidFill>
                  <a:srgbClr val="00A1CE"/>
                </a:solidFill>
              </a:rPr>
              <a:t>1-866-SAM-4BIZ (726-4249) </a:t>
            </a:r>
            <a:r>
              <a:rPr lang="en-US" b="0" dirty="0"/>
              <a:t>or fill out an online service request form from </a:t>
            </a:r>
            <a:r>
              <a:rPr lang="en-US" dirty="0">
                <a:solidFill>
                  <a:srgbClr val="00A1CE"/>
                </a:solidFill>
              </a:rPr>
              <a:t>http://support-us.samsung.com/</a:t>
            </a:r>
          </a:p>
          <a:p>
            <a:endParaRPr lang="en-US" dirty="0">
              <a:solidFill>
                <a:srgbClr val="0000FF"/>
              </a:solidFill>
            </a:endParaRPr>
          </a:p>
        </p:txBody>
      </p:sp>
      <p:sp>
        <p:nvSpPr>
          <p:cNvPr id="2" name="Title 1"/>
          <p:cNvSpPr>
            <a:spLocks noGrp="1"/>
          </p:cNvSpPr>
          <p:nvPr>
            <p:ph type="title"/>
          </p:nvPr>
        </p:nvSpPr>
        <p:spPr/>
        <p:txBody>
          <a:bodyPr>
            <a:normAutofit/>
          </a:bodyPr>
          <a:lstStyle/>
          <a:p>
            <a:r>
              <a:rPr lang="en-US" dirty="0"/>
              <a:t>Samsung Direct Support Programs</a:t>
            </a:r>
          </a:p>
        </p:txBody>
      </p:sp>
      <p:pic>
        <p:nvPicPr>
          <p:cNvPr id="9218" name="Picture 2" descr="http://www.meganandstefan.com/wp-content/uploads/2012/02/warran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631" y="1796262"/>
            <a:ext cx="2606387" cy="34636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9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p:txBody>
          <a:bodyPr>
            <a:normAutofit/>
          </a:bodyPr>
          <a:lstStyle/>
          <a:p>
            <a:r>
              <a:rPr lang="en-US" sz="2000" b="0" dirty="0"/>
              <a:t>Samsung wants to assist you in meeting and exceeding your goals. </a:t>
            </a:r>
          </a:p>
          <a:p>
            <a:r>
              <a:rPr lang="en-US" sz="2000" b="0" dirty="0"/>
              <a:t>To do that, Samsung has partnered with Brawn Consulting to provide a support program and infrastructure beyond the traditional support offerings typically offered by a manufacturer. </a:t>
            </a:r>
          </a:p>
          <a:p>
            <a:r>
              <a:rPr lang="en-US" sz="2000" dirty="0">
                <a:solidFill>
                  <a:srgbClr val="00A1CE"/>
                </a:solidFill>
              </a:rPr>
              <a:t>Please keep in mind that these programs are funded by Samsung, at no cost to you or your customers. </a:t>
            </a:r>
          </a:p>
          <a:p>
            <a:r>
              <a:rPr lang="en-US" sz="2000" b="0" dirty="0"/>
              <a:t>We want to make certain that you understand the resources of Samsung through Brawn Consulting that are at your disposal. </a:t>
            </a:r>
          </a:p>
          <a:p>
            <a:r>
              <a:rPr lang="en-US" sz="2000" dirty="0">
                <a:solidFill>
                  <a:srgbClr val="00A1CE"/>
                </a:solidFill>
              </a:rPr>
              <a:t>These services and support may be requested directly by you with our team at Brawn Consulting. </a:t>
            </a:r>
          </a:p>
        </p:txBody>
      </p:sp>
      <p:sp>
        <p:nvSpPr>
          <p:cNvPr id="2" name="Title 1"/>
          <p:cNvSpPr>
            <a:spLocks noGrp="1"/>
          </p:cNvSpPr>
          <p:nvPr>
            <p:ph type="title"/>
          </p:nvPr>
        </p:nvSpPr>
        <p:spPr/>
        <p:txBody>
          <a:bodyPr>
            <a:normAutofit/>
          </a:bodyPr>
          <a:lstStyle/>
          <a:p>
            <a:r>
              <a:rPr lang="en-US" dirty="0"/>
              <a:t>Samsung Support Partnership</a:t>
            </a:r>
          </a:p>
        </p:txBody>
      </p:sp>
      <p:pic>
        <p:nvPicPr>
          <p:cNvPr id="5" name="Picture 4">
            <a:extLst>
              <a:ext uri="{FF2B5EF4-FFF2-40B4-BE49-F238E27FC236}">
                <a16:creationId xmlns:a16="http://schemas.microsoft.com/office/drawing/2014/main" id="{37F31BBC-ECAE-48CA-BE29-E6D5E3C24053}"/>
              </a:ext>
            </a:extLst>
          </p:cNvPr>
          <p:cNvPicPr>
            <a:picLocks noChangeAspect="1"/>
          </p:cNvPicPr>
          <p:nvPr/>
        </p:nvPicPr>
        <p:blipFill>
          <a:blip r:embed="rId2"/>
          <a:stretch>
            <a:fillRect/>
          </a:stretch>
        </p:blipFill>
        <p:spPr>
          <a:xfrm>
            <a:off x="2547435" y="4863809"/>
            <a:ext cx="7097131" cy="1768368"/>
          </a:xfrm>
          <a:prstGeom prst="rect">
            <a:avLst/>
          </a:prstGeom>
        </p:spPr>
      </p:pic>
    </p:spTree>
    <p:extLst>
      <p:ext uri="{BB962C8B-B14F-4D97-AF65-F5344CB8AC3E}">
        <p14:creationId xmlns:p14="http://schemas.microsoft.com/office/powerpoint/2010/main" val="40506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p:txBody>
          <a:bodyPr>
            <a:normAutofit/>
          </a:bodyPr>
          <a:lstStyle/>
          <a:p>
            <a:r>
              <a:rPr lang="en-US" sz="2000" b="1" dirty="0">
                <a:solidFill>
                  <a:srgbClr val="00A1CE"/>
                </a:solidFill>
              </a:rPr>
              <a:t>Sales Support</a:t>
            </a:r>
          </a:p>
          <a:p>
            <a:pPr marL="800100" lvl="1" indent="-342900">
              <a:buFont typeface="Arial" panose="020B0604020202020204" pitchFamily="34" charset="0"/>
              <a:buChar char="•"/>
            </a:pPr>
            <a:r>
              <a:rPr lang="en-US" sz="2000" dirty="0">
                <a:latin typeface="Century Gothic" panose="020B0502020202020204" pitchFamily="34" charset="0"/>
              </a:rPr>
              <a:t>We can provide you sales support for all Samsung products. Translated, this means providing information on the capabilities of Samsung products, and consultation on systems that are being designed, recommending products that are appropriate. </a:t>
            </a:r>
          </a:p>
          <a:p>
            <a:pPr marL="800100" lvl="1" indent="-342900">
              <a:buFont typeface="Arial" panose="020B0604020202020204" pitchFamily="34" charset="0"/>
              <a:buChar char="•"/>
            </a:pPr>
            <a:r>
              <a:rPr lang="en-US" sz="2000" dirty="0">
                <a:latin typeface="Century Gothic" panose="020B0502020202020204" pitchFamily="34" charset="0"/>
              </a:rPr>
              <a:t>If there is someone that is not an expert in each area, then let us help make their options clear relative to Samsung and the competition. </a:t>
            </a:r>
          </a:p>
          <a:p>
            <a:pPr marL="800100" lvl="1" indent="-342900">
              <a:buFont typeface="Arial" panose="020B0604020202020204" pitchFamily="34" charset="0"/>
              <a:buChar char="•"/>
            </a:pPr>
            <a:r>
              <a:rPr lang="en-US" sz="2000" dirty="0">
                <a:latin typeface="Century Gothic" panose="020B0502020202020204" pitchFamily="34" charset="0"/>
              </a:rPr>
              <a:t>We can do this in concert with you, separately with your customers, or directly with end users (at your recommendation).</a:t>
            </a:r>
          </a:p>
          <a:p>
            <a:pPr lvl="1">
              <a:buFont typeface="Arial" panose="020B0604020202020204" pitchFamily="34" charset="0"/>
              <a:buChar char="•"/>
            </a:pPr>
            <a:endParaRPr lang="en-US" sz="2000" dirty="0">
              <a:latin typeface="Century Gothic" panose="020B0502020202020204" pitchFamily="34" charset="0"/>
            </a:endParaRPr>
          </a:p>
          <a:p>
            <a:r>
              <a:rPr lang="en-US" sz="2000" b="1" dirty="0">
                <a:solidFill>
                  <a:srgbClr val="00A1CE"/>
                </a:solidFill>
              </a:rPr>
              <a:t>Application Engineering Support</a:t>
            </a:r>
          </a:p>
          <a:p>
            <a:pPr marL="800100" lvl="1" indent="-342900">
              <a:buFont typeface="Arial" panose="020B0604020202020204" pitchFamily="34" charset="0"/>
              <a:buChar char="•"/>
            </a:pPr>
            <a:r>
              <a:rPr lang="en-US" sz="2000" dirty="0">
                <a:latin typeface="Century Gothic" panose="020B0502020202020204" pitchFamily="34" charset="0"/>
              </a:rPr>
              <a:t>We provide application engineering support going beyond Samsung products and encompassing the entire system that may be under consideration. </a:t>
            </a:r>
          </a:p>
          <a:p>
            <a:pPr marL="800100" lvl="1" indent="-342900">
              <a:buFont typeface="Arial" panose="020B0604020202020204" pitchFamily="34" charset="0"/>
              <a:buChar char="•"/>
            </a:pPr>
            <a:r>
              <a:rPr lang="en-US" sz="2000" dirty="0">
                <a:latin typeface="Century Gothic" panose="020B0502020202020204" pitchFamily="34" charset="0"/>
              </a:rPr>
              <a:t>Our team is expert in total AV systems design, digital signage, as well as IT design and integration in all market segments, and we can help expand and extend your services. </a:t>
            </a:r>
          </a:p>
          <a:p>
            <a:pPr marL="800100" lvl="1" indent="-342900">
              <a:buFont typeface="Arial" panose="020B0604020202020204" pitchFamily="34" charset="0"/>
              <a:buChar char="•"/>
            </a:pPr>
            <a:r>
              <a:rPr lang="en-US" sz="2000" dirty="0">
                <a:latin typeface="Century Gothic" panose="020B0502020202020204" pitchFamily="34" charset="0"/>
              </a:rPr>
              <a:t>This can be a time saver for you, and make you look like a hero in the process.</a:t>
            </a:r>
          </a:p>
        </p:txBody>
      </p:sp>
      <p:sp>
        <p:nvSpPr>
          <p:cNvPr id="2" name="Title 1"/>
          <p:cNvSpPr>
            <a:spLocks noGrp="1"/>
          </p:cNvSpPr>
          <p:nvPr>
            <p:ph type="title"/>
          </p:nvPr>
        </p:nvSpPr>
        <p:spPr/>
        <p:txBody>
          <a:bodyPr>
            <a:normAutofit/>
          </a:bodyPr>
          <a:lstStyle/>
          <a:p>
            <a:r>
              <a:rPr lang="en-US" dirty="0"/>
              <a:t>Samsung-Brawn Support Programs</a:t>
            </a:r>
          </a:p>
        </p:txBody>
      </p:sp>
    </p:spTree>
    <p:extLst>
      <p:ext uri="{BB962C8B-B14F-4D97-AF65-F5344CB8AC3E}">
        <p14:creationId xmlns:p14="http://schemas.microsoft.com/office/powerpoint/2010/main" val="120427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p:txBody>
          <a:bodyPr>
            <a:normAutofit/>
          </a:bodyPr>
          <a:lstStyle/>
          <a:p>
            <a:r>
              <a:rPr lang="en-US" sz="2000" b="1" dirty="0">
                <a:solidFill>
                  <a:srgbClr val="00A1CE"/>
                </a:solidFill>
              </a:rPr>
              <a:t>MagicInfo and MagicIWB Demonstrations, Training, and Support</a:t>
            </a:r>
          </a:p>
          <a:p>
            <a:pPr marL="800100" lvl="1" indent="-342900">
              <a:buFont typeface="Arial" panose="020B0604020202020204" pitchFamily="34" charset="0"/>
              <a:buChar char="•"/>
            </a:pPr>
            <a:r>
              <a:rPr lang="en-US" sz="2000" dirty="0">
                <a:latin typeface="Century Gothic" panose="020B0502020202020204" pitchFamily="34" charset="0"/>
              </a:rPr>
              <a:t>We provide live webinar-based demonstrations, training, and remote support for the entire suite of MagicInfo solutions (Express 2, Lite, Premium S, and Premium I), Samsung </a:t>
            </a:r>
            <a:r>
              <a:rPr lang="en-US" sz="2000" dirty="0" err="1">
                <a:latin typeface="Century Gothic" panose="020B0502020202020204" pitchFamily="34" charset="0"/>
              </a:rPr>
              <a:t>FLiP</a:t>
            </a:r>
            <a:r>
              <a:rPr lang="en-US" sz="2000" dirty="0">
                <a:latin typeface="Century Gothic" panose="020B0502020202020204" pitchFamily="34" charset="0"/>
              </a:rPr>
              <a:t>, and MagicIWB solutions (S5, I2)</a:t>
            </a:r>
          </a:p>
          <a:p>
            <a:pPr marL="800100" lvl="1" indent="-342900">
              <a:buFont typeface="Arial" panose="020B0604020202020204" pitchFamily="34" charset="0"/>
              <a:buChar char="•"/>
            </a:pPr>
            <a:r>
              <a:rPr lang="en-US" sz="2000" dirty="0">
                <a:latin typeface="Century Gothic" panose="020B0502020202020204" pitchFamily="34" charset="0"/>
              </a:rPr>
              <a:t>Digital signage and eboards can be complex, going beyond the product itself into the complexities of networks and systems integration. </a:t>
            </a:r>
          </a:p>
          <a:p>
            <a:pPr marL="800100" lvl="1" indent="-342900">
              <a:buFont typeface="Arial" panose="020B0604020202020204" pitchFamily="34" charset="0"/>
              <a:buChar char="•"/>
            </a:pPr>
            <a:r>
              <a:rPr lang="en-US" sz="2000" dirty="0">
                <a:latin typeface="Century Gothic" panose="020B0502020202020204" pitchFamily="34" charset="0"/>
              </a:rPr>
              <a:t>We can directly support when questions arise about Samsung software solutions and help work through any issues that occur, including beyond the software itself.</a:t>
            </a:r>
          </a:p>
        </p:txBody>
      </p:sp>
      <p:sp>
        <p:nvSpPr>
          <p:cNvPr id="2" name="Title 1"/>
          <p:cNvSpPr>
            <a:spLocks noGrp="1"/>
          </p:cNvSpPr>
          <p:nvPr>
            <p:ph type="title"/>
          </p:nvPr>
        </p:nvSpPr>
        <p:spPr/>
        <p:txBody>
          <a:bodyPr>
            <a:normAutofit/>
          </a:bodyPr>
          <a:lstStyle/>
          <a:p>
            <a:r>
              <a:rPr lang="en-US" dirty="0"/>
              <a:t>Samsung-Brawn Support Programs</a:t>
            </a:r>
          </a:p>
        </p:txBody>
      </p:sp>
      <p:grpSp>
        <p:nvGrpSpPr>
          <p:cNvPr id="4" name="Group 3"/>
          <p:cNvGrpSpPr/>
          <p:nvPr/>
        </p:nvGrpSpPr>
        <p:grpSpPr>
          <a:xfrm>
            <a:off x="2366323" y="4137674"/>
            <a:ext cx="7459355" cy="2290789"/>
            <a:chOff x="2028563" y="3103255"/>
            <a:chExt cx="5594516" cy="1718092"/>
          </a:xfrm>
        </p:grpSpPr>
        <p:pic>
          <p:nvPicPr>
            <p:cNvPr id="6" name="Picture 5"/>
            <p:cNvPicPr>
              <a:picLocks noChangeAspect="1"/>
            </p:cNvPicPr>
            <p:nvPr/>
          </p:nvPicPr>
          <p:blipFill rotWithShape="1">
            <a:blip r:embed="rId2"/>
            <a:srcRect l="10404" t="38518" r="72500" b="20000"/>
            <a:stretch/>
          </p:blipFill>
          <p:spPr>
            <a:xfrm>
              <a:off x="5105400" y="3103255"/>
              <a:ext cx="2517679" cy="1718092"/>
            </a:xfrm>
            <a:prstGeom prst="rect">
              <a:avLst/>
            </a:prstGeom>
          </p:spPr>
        </p:pic>
        <p:pic>
          <p:nvPicPr>
            <p:cNvPr id="7" name="Picture 6"/>
            <p:cNvPicPr>
              <a:picLocks noChangeAspect="1"/>
            </p:cNvPicPr>
            <p:nvPr/>
          </p:nvPicPr>
          <p:blipFill rotWithShape="1">
            <a:blip r:embed="rId3"/>
            <a:srcRect r="50000"/>
            <a:stretch/>
          </p:blipFill>
          <p:spPr>
            <a:xfrm>
              <a:off x="2028563" y="3267258"/>
              <a:ext cx="2471268" cy="139008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62263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p:txBody>
          <a:bodyPr>
            <a:normAutofit/>
          </a:bodyPr>
          <a:lstStyle/>
          <a:p>
            <a:r>
              <a:rPr lang="en-US" sz="2000" b="1" dirty="0">
                <a:solidFill>
                  <a:srgbClr val="00A1CE"/>
                </a:solidFill>
              </a:rPr>
              <a:t>Samsung University</a:t>
            </a:r>
          </a:p>
          <a:p>
            <a:pPr marL="800100" lvl="1" indent="-342900">
              <a:buFont typeface="Arial" panose="020B0604020202020204" pitchFamily="34" charset="0"/>
              <a:buChar char="•"/>
            </a:pPr>
            <a:r>
              <a:rPr lang="en-US" sz="2000" b="0" dirty="0">
                <a:latin typeface="Century Gothic" panose="020B0502020202020204" pitchFamily="34" charset="0"/>
              </a:rPr>
              <a:t>We offer Samsung specific and industry recognized training on behalf of Samsung directly to you and your customers. </a:t>
            </a:r>
          </a:p>
          <a:p>
            <a:pPr marL="800100" lvl="1" indent="-342900">
              <a:buFont typeface="Arial" panose="020B0604020202020204" pitchFamily="34" charset="0"/>
              <a:buChar char="•"/>
            </a:pPr>
            <a:r>
              <a:rPr lang="en-US" sz="2000" b="0" dirty="0">
                <a:latin typeface="Century Gothic" panose="020B0502020202020204" pitchFamily="34" charset="0"/>
              </a:rPr>
              <a:t>Under the banner of Samsung University, these courses help your prospects grow and are a vital value-added services that no other manufacturer offers. </a:t>
            </a:r>
          </a:p>
          <a:p>
            <a:pPr marL="800100" lvl="1" indent="-342900">
              <a:buFont typeface="Arial" panose="020B0604020202020204" pitchFamily="34" charset="0"/>
              <a:buChar char="•"/>
            </a:pPr>
            <a:r>
              <a:rPr lang="en-US" sz="2000" b="0" dirty="0">
                <a:latin typeface="Century Gothic" panose="020B0502020202020204" pitchFamily="34" charset="0"/>
              </a:rPr>
              <a:t>All the Samsung University courses qualify for InfoComm CTS-RU credits.</a:t>
            </a:r>
            <a:endParaRPr lang="en-US" sz="2000" dirty="0">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US" dirty="0"/>
              <a:t>Samsung-Brawn Support Programs</a:t>
            </a:r>
          </a:p>
        </p:txBody>
      </p:sp>
      <p:pic>
        <p:nvPicPr>
          <p:cNvPr id="8196" name="Picture 4" descr="http://www.lacoe.edu/Portals/0/home/home_key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683" y="3818922"/>
            <a:ext cx="4329546" cy="25977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08935"/>
      </p:ext>
    </p:extLst>
  </p:cSld>
  <p:clrMapOvr>
    <a:masterClrMapping/>
  </p:clrMapOvr>
</p:sld>
</file>

<file path=ppt/theme/theme1.xml><?xml version="1.0" encoding="utf-8"?>
<a:theme xmlns:a="http://schemas.openxmlformats.org/drawingml/2006/main" name="3_Blank">
  <a:themeElements>
    <a:clrScheme name="Custom 1">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Samsung MASTER">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ustom 1">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Samsung theme</Template>
  <TotalTime>5610</TotalTime>
  <Words>1073</Words>
  <Application>Microsoft Office PowerPoint</Application>
  <PresentationFormat>Widescreen</PresentationFormat>
  <Paragraphs>87</Paragraphs>
  <Slides>11</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Century Gothic</vt:lpstr>
      <vt:lpstr>Century Gothic obyčejné</vt:lpstr>
      <vt:lpstr>3_Blank</vt:lpstr>
      <vt:lpstr>Custom Design</vt:lpstr>
      <vt:lpstr>3_Office Theme</vt:lpstr>
      <vt:lpstr>1_Custom Design</vt:lpstr>
      <vt:lpstr>Samsung Support:</vt:lpstr>
      <vt:lpstr>Just the Facts!</vt:lpstr>
      <vt:lpstr>Samsung, a Key Part of the Team</vt:lpstr>
      <vt:lpstr>Samsung Direct Support Programs</vt:lpstr>
      <vt:lpstr>Samsung Direct Support Programs</vt:lpstr>
      <vt:lpstr>Samsung Support Partnership</vt:lpstr>
      <vt:lpstr>Samsung-Brawn Support Programs</vt:lpstr>
      <vt:lpstr>Samsung-Brawn Support Programs</vt:lpstr>
      <vt:lpstr>Samsung-Brawn Support Programs</vt:lpstr>
      <vt:lpstr>Samsung-Brawn Support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Samsung</dc:title>
  <dc:creator>Jana Lužná</dc:creator>
  <cp:lastModifiedBy>Jonathan Brawn</cp:lastModifiedBy>
  <cp:revision>403</cp:revision>
  <cp:lastPrinted>2017-08-02T19:16:01Z</cp:lastPrinted>
  <dcterms:created xsi:type="dcterms:W3CDTF">2016-02-24T13:56:07Z</dcterms:created>
  <dcterms:modified xsi:type="dcterms:W3CDTF">2019-12-19T04:42:39Z</dcterms:modified>
</cp:coreProperties>
</file>

<file path=docProps/custom.xml><?xml version="1.0" encoding="utf-8"?>
<Properties xmlns="http://schemas.openxmlformats.org/officeDocument/2006/custom-properties" xmlns:vt="http://schemas.openxmlformats.org/officeDocument/2006/docPropsVTypes">
  <property fmtid="{5C58129F-E5B8-477A-9B38-B3E54BFA04C8}" pid="2">
    <vt:lpwstr>835EF5AFE1B59E5E30676DAF6EE9FE95A7794FA24FF2375559CD471B8075D18E</vt:lpwstr>
  </property>
  <property fmtid="{D5CDD505-2E9C-101B-9397-08002B2CF9AE}" pid="2" name="NSCPROP">
    <vt:lpwstr>NSCCustomProperty</vt:lpwstr>
  </property>
  <property fmtid="{D5CDD505-2E9C-101B-9397-08002B2CF9AE}" pid="3" name="NSCPROP_SA">
    <vt:lpwstr>S:\Strategic Planning\Presentations\Powerpoint Templates\2 SEA 2017 Cover and Agenda Pages - Smart Signage.pptx</vt:lpwstr>
  </property>
</Properties>
</file>