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4" r:id="rId1"/>
    <p:sldMasterId id="2147483723" r:id="rId2"/>
    <p:sldMasterId id="2147483654" r:id="rId3"/>
    <p:sldMasterId id="2147483916" r:id="rId4"/>
  </p:sldMasterIdLst>
  <p:notesMasterIdLst>
    <p:notesMasterId r:id="rId6"/>
  </p:notesMasterIdLst>
  <p:handoutMasterIdLst>
    <p:handoutMasterId r:id="rId7"/>
  </p:handoutMasterIdLst>
  <p:sldIdLst>
    <p:sldId id="489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1CE"/>
    <a:srgbClr val="FFFFFF"/>
    <a:srgbClr val="00B3E3"/>
    <a:srgbClr val="007AC2"/>
    <a:srgbClr val="1428A0"/>
    <a:srgbClr val="ECEC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09DC92-7B66-4748-8A8F-8CD640F10AAB}" v="1" dt="2019-07-26T23:16:35.1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08" autoAdjust="0"/>
    <p:restoredTop sz="89606" autoAdjust="0"/>
  </p:normalViewPr>
  <p:slideViewPr>
    <p:cSldViewPr snapToGrid="0" snapToObjects="1">
      <p:cViewPr varScale="1">
        <p:scale>
          <a:sx n="123" d="100"/>
          <a:sy n="123" d="100"/>
        </p:scale>
        <p:origin x="926" y="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32"/>
    </p:cViewPr>
  </p:sorterViewPr>
  <p:notesViewPr>
    <p:cSldViewPr snapToGrid="0" snapToObjects="1">
      <p:cViewPr varScale="1">
        <p:scale>
          <a:sx n="85" d="100"/>
          <a:sy n="85" d="100"/>
        </p:scale>
        <p:origin x="-3834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Brawn" userId="f8a3a16d-c5c7-4cf6-bee1-91fd6e035a71" providerId="ADAL" clId="{F509DC92-7B66-4748-8A8F-8CD640F10AAB}"/>
    <pc:docChg chg="addSld delSld modSld">
      <pc:chgData name="Jonathan Brawn" userId="f8a3a16d-c5c7-4cf6-bee1-91fd6e035a71" providerId="ADAL" clId="{F509DC92-7B66-4748-8A8F-8CD640F10AAB}" dt="2019-07-26T23:16:38.918" v="1" actId="2696"/>
      <pc:docMkLst>
        <pc:docMk/>
      </pc:docMkLst>
      <pc:sldChg chg="add">
        <pc:chgData name="Jonathan Brawn" userId="f8a3a16d-c5c7-4cf6-bee1-91fd6e035a71" providerId="ADAL" clId="{F509DC92-7B66-4748-8A8F-8CD640F10AAB}" dt="2019-07-26T23:16:35.132" v="0"/>
        <pc:sldMkLst>
          <pc:docMk/>
          <pc:sldMk cId="392409449" sldId="489"/>
        </pc:sldMkLst>
      </pc:sldChg>
      <pc:sldChg chg="del">
        <pc:chgData name="Jonathan Brawn" userId="f8a3a16d-c5c7-4cf6-bee1-91fd6e035a71" providerId="ADAL" clId="{F509DC92-7B66-4748-8A8F-8CD640F10AAB}" dt="2019-07-26T23:16:38.918" v="1" actId="2696"/>
        <pc:sldMkLst>
          <pc:docMk/>
          <pc:sldMk cId="3216815176" sldId="490"/>
        </pc:sldMkLst>
      </pc:sldChg>
    </pc:docChg>
  </pc:docChgLst>
  <pc:docChgLst>
    <pc:chgData name="Jonathan Brawn" userId="f8a3a16d-c5c7-4cf6-bee1-91fd6e035a71" providerId="ADAL" clId="{32622963-41EC-452C-8A60-77FE19E4970A}"/>
  </pc:docChgLst>
  <pc:docChgLst>
    <pc:chgData name="Jonathan Brawn" userId="f8a3a16d-c5c7-4cf6-bee1-91fd6e035a71" providerId="ADAL" clId="{7E0C3A9A-7FFA-428A-ADC0-451E5F12C541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EC33F4-DD00-4ACF-B023-CA23F1E9A9DC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7198554-CF33-424A-A989-FFD09A323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42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CFCD5EB-74B8-3144-B3FC-4B481D391BC4}" type="datetimeFigureOut">
              <a:rPr lang="en-US" smtClean="0"/>
              <a:pPr/>
              <a:t>7/26/2019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0B8387E-CEEA-BD45-B4C1-216C42EAD1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34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/>
          <a:lstStyle>
            <a:lvl1pPr>
              <a:defRPr sz="2000" b="0" i="0" baseline="0">
                <a:latin typeface="Century Gothic obyčejné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a picture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7028" y="3608311"/>
            <a:ext cx="5567216" cy="2009345"/>
            <a:chOff x="-38179" y="1042458"/>
            <a:chExt cx="5427754" cy="3088659"/>
          </a:xfrm>
        </p:grpSpPr>
        <p:sp>
          <p:nvSpPr>
            <p:cNvPr id="8" name="Rectangle 2"/>
            <p:cNvSpPr/>
            <p:nvPr/>
          </p:nvSpPr>
          <p:spPr>
            <a:xfrm flipV="1">
              <a:off x="2385664" y="1911968"/>
              <a:ext cx="2886506" cy="2209673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6622" h="5157009">
                  <a:moveTo>
                    <a:pt x="0" y="0"/>
                  </a:moveTo>
                  <a:lnTo>
                    <a:pt x="5538366" y="0"/>
                  </a:lnTo>
                  <a:lnTo>
                    <a:pt x="6736622" y="5152735"/>
                  </a:lnTo>
                  <a:lnTo>
                    <a:pt x="1202536" y="51570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  <p:sp>
          <p:nvSpPr>
            <p:cNvPr id="9" name="Rectangle 2"/>
            <p:cNvSpPr/>
            <p:nvPr/>
          </p:nvSpPr>
          <p:spPr>
            <a:xfrm flipV="1">
              <a:off x="-38179" y="1042458"/>
              <a:ext cx="5427754" cy="3088659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  <a:gd name="connsiteX0" fmla="*/ 2346254 w 9082876"/>
                <a:gd name="connsiteY0" fmla="*/ 0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346254 w 9082876"/>
                <a:gd name="connsiteY4" fmla="*/ 0 h 5168604"/>
                <a:gd name="connsiteX0" fmla="*/ 26783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6783 w 9082876"/>
                <a:gd name="connsiteY4" fmla="*/ 11596 h 5168604"/>
                <a:gd name="connsiteX0" fmla="*/ 119562 w 9082876"/>
                <a:gd name="connsiteY0" fmla="*/ 69575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19562 w 9082876"/>
                <a:gd name="connsiteY4" fmla="*/ 69575 h 5168604"/>
                <a:gd name="connsiteX0" fmla="*/ 15186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5186 w 9082876"/>
                <a:gd name="connsiteY4" fmla="*/ 11596 h 516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82876" h="5168604">
                  <a:moveTo>
                    <a:pt x="15186" y="11596"/>
                  </a:moveTo>
                  <a:lnTo>
                    <a:pt x="7884620" y="0"/>
                  </a:lnTo>
                  <a:lnTo>
                    <a:pt x="9082876" y="5152735"/>
                  </a:lnTo>
                  <a:lnTo>
                    <a:pt x="0" y="5168604"/>
                  </a:lnTo>
                  <a:lnTo>
                    <a:pt x="15186" y="115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</p:grp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2403" y="3650842"/>
            <a:ext cx="3754438" cy="7510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>
                <a:solidFill>
                  <a:srgbClr val="00A1CE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00A1CE"/>
                </a:solidFill>
              </a:defRPr>
            </a:lvl2pPr>
            <a:lvl3pPr>
              <a:defRPr>
                <a:solidFill>
                  <a:srgbClr val="00A1CE"/>
                </a:solidFill>
              </a:defRPr>
            </a:lvl3pPr>
            <a:lvl4pPr>
              <a:defRPr>
                <a:solidFill>
                  <a:srgbClr val="00A1CE"/>
                </a:solidFill>
              </a:defRPr>
            </a:lvl4pPr>
            <a:lvl5pPr marL="1828800" indent="0" algn="l">
              <a:buNone/>
              <a:defRPr>
                <a:solidFill>
                  <a:srgbClr val="00A1CE"/>
                </a:solidFill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82983" y="4400615"/>
            <a:ext cx="3753858" cy="11382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16629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115062" y="-29591"/>
            <a:ext cx="9120741" cy="6921437"/>
          </a:xfrm>
          <a:custGeom>
            <a:avLst/>
            <a:gdLst>
              <a:gd name="connsiteX0" fmla="*/ 0 w 3132944"/>
              <a:gd name="connsiteY0" fmla="*/ 0 h 6858000"/>
              <a:gd name="connsiteX1" fmla="*/ 3132944 w 3132944"/>
              <a:gd name="connsiteY1" fmla="*/ 0 h 6858000"/>
              <a:gd name="connsiteX2" fmla="*/ 3132944 w 3132944"/>
              <a:gd name="connsiteY2" fmla="*/ 6858000 h 6858000"/>
              <a:gd name="connsiteX3" fmla="*/ 0 w 3132944"/>
              <a:gd name="connsiteY3" fmla="*/ 6858000 h 6858000"/>
              <a:gd name="connsiteX4" fmla="*/ 0 w 3132944"/>
              <a:gd name="connsiteY4" fmla="*/ 0 h 6858000"/>
              <a:gd name="connsiteX0" fmla="*/ 1663908 w 4796852"/>
              <a:gd name="connsiteY0" fmla="*/ 0 h 6858000"/>
              <a:gd name="connsiteX1" fmla="*/ 4796852 w 4796852"/>
              <a:gd name="connsiteY1" fmla="*/ 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4796852"/>
              <a:gd name="connsiteY0" fmla="*/ 14990 h 6872990"/>
              <a:gd name="connsiteX1" fmla="*/ 3327816 w 4796852"/>
              <a:gd name="connsiteY1" fmla="*/ 0 h 6872990"/>
              <a:gd name="connsiteX2" fmla="*/ 4796852 w 4796852"/>
              <a:gd name="connsiteY2" fmla="*/ 6872990 h 6872990"/>
              <a:gd name="connsiteX3" fmla="*/ 0 w 4796852"/>
              <a:gd name="connsiteY3" fmla="*/ 6872990 h 6872990"/>
              <a:gd name="connsiteX4" fmla="*/ 1663908 w 4796852"/>
              <a:gd name="connsiteY4" fmla="*/ 14990 h 6872990"/>
              <a:gd name="connsiteX0" fmla="*/ 1663908 w 4796852"/>
              <a:gd name="connsiteY0" fmla="*/ 0 h 6858000"/>
              <a:gd name="connsiteX1" fmla="*/ 2578308 w 4796852"/>
              <a:gd name="connsiteY1" fmla="*/ 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4796852"/>
              <a:gd name="connsiteY0" fmla="*/ 0 h 6858000"/>
              <a:gd name="connsiteX1" fmla="*/ 3192905 w 4796852"/>
              <a:gd name="connsiteY1" fmla="*/ 1499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3567659"/>
              <a:gd name="connsiteY0" fmla="*/ 0 h 6858000"/>
              <a:gd name="connsiteX1" fmla="*/ 3192905 w 3567659"/>
              <a:gd name="connsiteY1" fmla="*/ 14990 h 6858000"/>
              <a:gd name="connsiteX2" fmla="*/ 3567659 w 3567659"/>
              <a:gd name="connsiteY2" fmla="*/ 6858000 h 6858000"/>
              <a:gd name="connsiteX3" fmla="*/ 0 w 3567659"/>
              <a:gd name="connsiteY3" fmla="*/ 6858000 h 6858000"/>
              <a:gd name="connsiteX4" fmla="*/ 1663908 w 3567659"/>
              <a:gd name="connsiteY4" fmla="*/ 0 h 6858000"/>
              <a:gd name="connsiteX0" fmla="*/ 1663908 w 3192905"/>
              <a:gd name="connsiteY0" fmla="*/ 0 h 6858000"/>
              <a:gd name="connsiteX1" fmla="*/ 3192905 w 3192905"/>
              <a:gd name="connsiteY1" fmla="*/ 14990 h 6858000"/>
              <a:gd name="connsiteX2" fmla="*/ 3132944 w 3192905"/>
              <a:gd name="connsiteY2" fmla="*/ 6858000 h 6858000"/>
              <a:gd name="connsiteX3" fmla="*/ 0 w 3192905"/>
              <a:gd name="connsiteY3" fmla="*/ 6858000 h 6858000"/>
              <a:gd name="connsiteX4" fmla="*/ 1663908 w 3192905"/>
              <a:gd name="connsiteY4" fmla="*/ 0 h 6858000"/>
              <a:gd name="connsiteX0" fmla="*/ 1663908 w 3222885"/>
              <a:gd name="connsiteY0" fmla="*/ 0 h 6858000"/>
              <a:gd name="connsiteX1" fmla="*/ 3192905 w 3222885"/>
              <a:gd name="connsiteY1" fmla="*/ 14990 h 6858000"/>
              <a:gd name="connsiteX2" fmla="*/ 3222885 w 3222885"/>
              <a:gd name="connsiteY2" fmla="*/ 6858000 h 6858000"/>
              <a:gd name="connsiteX3" fmla="*/ 0 w 3222885"/>
              <a:gd name="connsiteY3" fmla="*/ 6858000 h 6858000"/>
              <a:gd name="connsiteX4" fmla="*/ 1663908 w 3222885"/>
              <a:gd name="connsiteY4" fmla="*/ 0 h 6858000"/>
              <a:gd name="connsiteX0" fmla="*/ 1663908 w 3192905"/>
              <a:gd name="connsiteY0" fmla="*/ 0 h 6872990"/>
              <a:gd name="connsiteX1" fmla="*/ 3192905 w 3192905"/>
              <a:gd name="connsiteY1" fmla="*/ 14990 h 6872990"/>
              <a:gd name="connsiteX2" fmla="*/ 3192904 w 3192905"/>
              <a:gd name="connsiteY2" fmla="*/ 6872990 h 6872990"/>
              <a:gd name="connsiteX3" fmla="*/ 0 w 3192905"/>
              <a:gd name="connsiteY3" fmla="*/ 6858000 h 6872990"/>
              <a:gd name="connsiteX4" fmla="*/ 1663908 w 3192905"/>
              <a:gd name="connsiteY4" fmla="*/ 0 h 6872990"/>
              <a:gd name="connsiteX0" fmla="*/ 1663908 w 3208780"/>
              <a:gd name="connsiteY0" fmla="*/ 885 h 6873875"/>
              <a:gd name="connsiteX1" fmla="*/ 3208780 w 3208780"/>
              <a:gd name="connsiteY1" fmla="*/ 0 h 6873875"/>
              <a:gd name="connsiteX2" fmla="*/ 3192904 w 3208780"/>
              <a:gd name="connsiteY2" fmla="*/ 6873875 h 6873875"/>
              <a:gd name="connsiteX3" fmla="*/ 0 w 3208780"/>
              <a:gd name="connsiteY3" fmla="*/ 6858885 h 6873875"/>
              <a:gd name="connsiteX4" fmla="*/ 1663908 w 3208780"/>
              <a:gd name="connsiteY4" fmla="*/ 885 h 6873875"/>
              <a:gd name="connsiteX0" fmla="*/ 1663908 w 3211954"/>
              <a:gd name="connsiteY0" fmla="*/ 885 h 6870700"/>
              <a:gd name="connsiteX1" fmla="*/ 3208780 w 3211954"/>
              <a:gd name="connsiteY1" fmla="*/ 0 h 6870700"/>
              <a:gd name="connsiteX2" fmla="*/ 3211954 w 3211954"/>
              <a:gd name="connsiteY2" fmla="*/ 6870700 h 6870700"/>
              <a:gd name="connsiteX3" fmla="*/ 0 w 3211954"/>
              <a:gd name="connsiteY3" fmla="*/ 6858885 h 6870700"/>
              <a:gd name="connsiteX4" fmla="*/ 1663908 w 3211954"/>
              <a:gd name="connsiteY4" fmla="*/ 885 h 6870700"/>
              <a:gd name="connsiteX0" fmla="*/ 1663908 w 4292608"/>
              <a:gd name="connsiteY0" fmla="*/ 885 h 6870700"/>
              <a:gd name="connsiteX1" fmla="*/ 3208780 w 4292608"/>
              <a:gd name="connsiteY1" fmla="*/ 0 h 6870700"/>
              <a:gd name="connsiteX2" fmla="*/ 4292608 w 4292608"/>
              <a:gd name="connsiteY2" fmla="*/ 6870700 h 6870700"/>
              <a:gd name="connsiteX3" fmla="*/ 0 w 4292608"/>
              <a:gd name="connsiteY3" fmla="*/ 6858885 h 6870700"/>
              <a:gd name="connsiteX4" fmla="*/ 1663908 w 4292608"/>
              <a:gd name="connsiteY4" fmla="*/ 885 h 6870700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56288 w 5936866"/>
              <a:gd name="connsiteY0" fmla="*/ 822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56288 w 5936866"/>
              <a:gd name="connsiteY4" fmla="*/ 822 h 6878258"/>
              <a:gd name="connsiteX0" fmla="*/ 1656288 w 9120741"/>
              <a:gd name="connsiteY0" fmla="*/ 22858 h 6900294"/>
              <a:gd name="connsiteX1" fmla="*/ 9120741 w 9120741"/>
              <a:gd name="connsiteY1" fmla="*/ 0 h 6900294"/>
              <a:gd name="connsiteX2" fmla="*/ 4292608 w 9120741"/>
              <a:gd name="connsiteY2" fmla="*/ 6900294 h 6900294"/>
              <a:gd name="connsiteX3" fmla="*/ 0 w 9120741"/>
              <a:gd name="connsiteY3" fmla="*/ 6888479 h 6900294"/>
              <a:gd name="connsiteX4" fmla="*/ 1656288 w 9120741"/>
              <a:gd name="connsiteY4" fmla="*/ 22858 h 6900294"/>
              <a:gd name="connsiteX0" fmla="*/ 1656288 w 9120741"/>
              <a:gd name="connsiteY0" fmla="*/ 22858 h 6922330"/>
              <a:gd name="connsiteX1" fmla="*/ 9120741 w 9120741"/>
              <a:gd name="connsiteY1" fmla="*/ 0 h 6922330"/>
              <a:gd name="connsiteX2" fmla="*/ 9106979 w 9120741"/>
              <a:gd name="connsiteY2" fmla="*/ 6922330 h 6922330"/>
              <a:gd name="connsiteX3" fmla="*/ 0 w 9120741"/>
              <a:gd name="connsiteY3" fmla="*/ 6888479 h 6922330"/>
              <a:gd name="connsiteX4" fmla="*/ 1656288 w 9120741"/>
              <a:gd name="connsiteY4" fmla="*/ 22858 h 6922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0741" h="6922330">
                <a:moveTo>
                  <a:pt x="1656288" y="22858"/>
                </a:moveTo>
                <a:lnTo>
                  <a:pt x="9120741" y="0"/>
                </a:lnTo>
                <a:cubicBezTo>
                  <a:pt x="9116154" y="2307443"/>
                  <a:pt x="9111566" y="4614887"/>
                  <a:pt x="9106979" y="6922330"/>
                </a:cubicBezTo>
                <a:lnTo>
                  <a:pt x="0" y="6888479"/>
                </a:lnTo>
                <a:lnTo>
                  <a:pt x="1656288" y="228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394448" y="756029"/>
            <a:ext cx="3284418" cy="4493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A1CE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394447" y="1205345"/>
            <a:ext cx="3284419" cy="35580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5997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/>
          <a:lstStyle>
            <a:lvl1pPr>
              <a:defRPr sz="2000" b="0" i="0" baseline="0">
                <a:latin typeface="Century Gothic obyčejné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a picture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7028" y="3608311"/>
            <a:ext cx="5567216" cy="2009345"/>
            <a:chOff x="-38179" y="1042458"/>
            <a:chExt cx="5427754" cy="3088659"/>
          </a:xfrm>
        </p:grpSpPr>
        <p:sp>
          <p:nvSpPr>
            <p:cNvPr id="8" name="Rectangle 2"/>
            <p:cNvSpPr/>
            <p:nvPr/>
          </p:nvSpPr>
          <p:spPr>
            <a:xfrm flipV="1">
              <a:off x="2385664" y="1911968"/>
              <a:ext cx="2886506" cy="2209673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6622" h="5157009">
                  <a:moveTo>
                    <a:pt x="0" y="0"/>
                  </a:moveTo>
                  <a:lnTo>
                    <a:pt x="5538366" y="0"/>
                  </a:lnTo>
                  <a:lnTo>
                    <a:pt x="6736622" y="5152735"/>
                  </a:lnTo>
                  <a:lnTo>
                    <a:pt x="1202536" y="51570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  <p:sp>
          <p:nvSpPr>
            <p:cNvPr id="9" name="Rectangle 2"/>
            <p:cNvSpPr/>
            <p:nvPr/>
          </p:nvSpPr>
          <p:spPr>
            <a:xfrm flipV="1">
              <a:off x="-38179" y="1042458"/>
              <a:ext cx="5427754" cy="3088659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  <a:gd name="connsiteX0" fmla="*/ 2346254 w 9082876"/>
                <a:gd name="connsiteY0" fmla="*/ 0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346254 w 9082876"/>
                <a:gd name="connsiteY4" fmla="*/ 0 h 5168604"/>
                <a:gd name="connsiteX0" fmla="*/ 26783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6783 w 9082876"/>
                <a:gd name="connsiteY4" fmla="*/ 11596 h 5168604"/>
                <a:gd name="connsiteX0" fmla="*/ 119562 w 9082876"/>
                <a:gd name="connsiteY0" fmla="*/ 69575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19562 w 9082876"/>
                <a:gd name="connsiteY4" fmla="*/ 69575 h 5168604"/>
                <a:gd name="connsiteX0" fmla="*/ 15186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5186 w 9082876"/>
                <a:gd name="connsiteY4" fmla="*/ 11596 h 516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82876" h="5168604">
                  <a:moveTo>
                    <a:pt x="15186" y="11596"/>
                  </a:moveTo>
                  <a:lnTo>
                    <a:pt x="7884620" y="0"/>
                  </a:lnTo>
                  <a:lnTo>
                    <a:pt x="9082876" y="5152735"/>
                  </a:lnTo>
                  <a:lnTo>
                    <a:pt x="0" y="5168604"/>
                  </a:lnTo>
                  <a:lnTo>
                    <a:pt x="15186" y="115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</p:grp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2403" y="3650842"/>
            <a:ext cx="3754438" cy="7510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>
                <a:solidFill>
                  <a:srgbClr val="00A1CE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00A1CE"/>
                </a:solidFill>
              </a:defRPr>
            </a:lvl2pPr>
            <a:lvl3pPr>
              <a:defRPr>
                <a:solidFill>
                  <a:srgbClr val="00A1CE"/>
                </a:solidFill>
              </a:defRPr>
            </a:lvl3pPr>
            <a:lvl4pPr>
              <a:defRPr>
                <a:solidFill>
                  <a:srgbClr val="00A1CE"/>
                </a:solidFill>
              </a:defRPr>
            </a:lvl4pPr>
            <a:lvl5pPr marL="1828800" indent="0" algn="l">
              <a:buNone/>
              <a:defRPr>
                <a:solidFill>
                  <a:srgbClr val="00A1CE"/>
                </a:solidFill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82983" y="4400615"/>
            <a:ext cx="3753858" cy="11382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734380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SEA -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8BF4-CD0A-4049-BB59-0332341294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/>
          </p:nvPr>
        </p:nvSpPr>
        <p:spPr>
          <a:xfrm>
            <a:off x="669112" y="1307767"/>
            <a:ext cx="10750255" cy="489101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598967" y="178941"/>
            <a:ext cx="6259033" cy="512171"/>
          </a:xfrm>
          <a:prstGeom prst="rect">
            <a:avLst/>
          </a:prstGeom>
        </p:spPr>
        <p:txBody>
          <a:bodyPr/>
          <a:lstStyle>
            <a:lvl1pPr algn="l">
              <a:defRPr sz="2800" baseline="0">
                <a:solidFill>
                  <a:srgbClr val="00A1C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826713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ight_blueBackgroun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6143"/>
            <a:ext cx="12202925" cy="686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42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SEA -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8BF4-CD0A-4049-BB59-033234129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/>
          </p:nvPr>
        </p:nvSpPr>
        <p:spPr>
          <a:xfrm>
            <a:off x="173183" y="901931"/>
            <a:ext cx="11845635" cy="544483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9877" y="37407"/>
            <a:ext cx="6808124" cy="621813"/>
          </a:xfrm>
          <a:prstGeom prst="rect">
            <a:avLst/>
          </a:prstGeom>
        </p:spPr>
        <p:txBody>
          <a:bodyPr anchor="ctr"/>
          <a:lstStyle>
            <a:lvl1pPr algn="l">
              <a:defRPr sz="2800" baseline="0">
                <a:solidFill>
                  <a:srgbClr val="00A1CE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82671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/>
          <a:lstStyle>
            <a:lvl1pPr>
              <a:defRPr sz="2000" b="0" i="0" baseline="0">
                <a:latin typeface="Century Gothic obyčejné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a picture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7028" y="3608311"/>
            <a:ext cx="5567216" cy="2009345"/>
            <a:chOff x="-38179" y="1042458"/>
            <a:chExt cx="5427754" cy="3088659"/>
          </a:xfrm>
        </p:grpSpPr>
        <p:sp>
          <p:nvSpPr>
            <p:cNvPr id="8" name="Rectangle 2"/>
            <p:cNvSpPr/>
            <p:nvPr/>
          </p:nvSpPr>
          <p:spPr>
            <a:xfrm flipV="1">
              <a:off x="2385664" y="1911968"/>
              <a:ext cx="2886506" cy="2209673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6622" h="5157009">
                  <a:moveTo>
                    <a:pt x="0" y="0"/>
                  </a:moveTo>
                  <a:lnTo>
                    <a:pt x="5538366" y="0"/>
                  </a:lnTo>
                  <a:lnTo>
                    <a:pt x="6736622" y="5152735"/>
                  </a:lnTo>
                  <a:lnTo>
                    <a:pt x="1202536" y="51570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  <p:sp>
          <p:nvSpPr>
            <p:cNvPr id="9" name="Rectangle 2"/>
            <p:cNvSpPr/>
            <p:nvPr/>
          </p:nvSpPr>
          <p:spPr>
            <a:xfrm flipV="1">
              <a:off x="-38179" y="1042458"/>
              <a:ext cx="5427754" cy="3088659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  <a:gd name="connsiteX0" fmla="*/ 2346254 w 9082876"/>
                <a:gd name="connsiteY0" fmla="*/ 0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346254 w 9082876"/>
                <a:gd name="connsiteY4" fmla="*/ 0 h 5168604"/>
                <a:gd name="connsiteX0" fmla="*/ 26783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6783 w 9082876"/>
                <a:gd name="connsiteY4" fmla="*/ 11596 h 5168604"/>
                <a:gd name="connsiteX0" fmla="*/ 119562 w 9082876"/>
                <a:gd name="connsiteY0" fmla="*/ 69575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19562 w 9082876"/>
                <a:gd name="connsiteY4" fmla="*/ 69575 h 5168604"/>
                <a:gd name="connsiteX0" fmla="*/ 15186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5186 w 9082876"/>
                <a:gd name="connsiteY4" fmla="*/ 11596 h 516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82876" h="5168604">
                  <a:moveTo>
                    <a:pt x="15186" y="11596"/>
                  </a:moveTo>
                  <a:lnTo>
                    <a:pt x="7884620" y="0"/>
                  </a:lnTo>
                  <a:lnTo>
                    <a:pt x="9082876" y="5152735"/>
                  </a:lnTo>
                  <a:lnTo>
                    <a:pt x="0" y="5168604"/>
                  </a:lnTo>
                  <a:lnTo>
                    <a:pt x="15186" y="115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</p:grp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2403" y="3650842"/>
            <a:ext cx="3754438" cy="7510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>
                <a:solidFill>
                  <a:srgbClr val="00A1CE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00A1CE"/>
                </a:solidFill>
              </a:defRPr>
            </a:lvl2pPr>
            <a:lvl3pPr>
              <a:defRPr>
                <a:solidFill>
                  <a:srgbClr val="00A1CE"/>
                </a:solidFill>
              </a:defRPr>
            </a:lvl3pPr>
            <a:lvl4pPr>
              <a:defRPr>
                <a:solidFill>
                  <a:srgbClr val="00A1CE"/>
                </a:solidFill>
              </a:defRPr>
            </a:lvl4pPr>
            <a:lvl5pPr marL="1828800" indent="0" algn="l">
              <a:buNone/>
              <a:defRPr>
                <a:solidFill>
                  <a:srgbClr val="00A1CE"/>
                </a:solidFill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82983" y="4400615"/>
            <a:ext cx="3753858" cy="11382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215038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/>
          <a:lstStyle>
            <a:lvl1pPr>
              <a:defRPr sz="2000" b="0" i="0" baseline="0">
                <a:latin typeface="Century Gothic obyčejné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a picture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7028" y="3608311"/>
            <a:ext cx="5567216" cy="2009345"/>
            <a:chOff x="-38179" y="1042458"/>
            <a:chExt cx="5427754" cy="3088659"/>
          </a:xfrm>
        </p:grpSpPr>
        <p:sp>
          <p:nvSpPr>
            <p:cNvPr id="8" name="Rectangle 2"/>
            <p:cNvSpPr/>
            <p:nvPr/>
          </p:nvSpPr>
          <p:spPr>
            <a:xfrm flipV="1">
              <a:off x="2385664" y="1911968"/>
              <a:ext cx="2886506" cy="2209673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6622" h="5157009">
                  <a:moveTo>
                    <a:pt x="0" y="0"/>
                  </a:moveTo>
                  <a:lnTo>
                    <a:pt x="5538366" y="0"/>
                  </a:lnTo>
                  <a:lnTo>
                    <a:pt x="6736622" y="5152735"/>
                  </a:lnTo>
                  <a:lnTo>
                    <a:pt x="1202536" y="51570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  <p:sp>
          <p:nvSpPr>
            <p:cNvPr id="9" name="Rectangle 2"/>
            <p:cNvSpPr/>
            <p:nvPr/>
          </p:nvSpPr>
          <p:spPr>
            <a:xfrm flipV="1">
              <a:off x="-38179" y="1042458"/>
              <a:ext cx="5427754" cy="3088659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  <a:gd name="connsiteX0" fmla="*/ 2346254 w 9082876"/>
                <a:gd name="connsiteY0" fmla="*/ 0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346254 w 9082876"/>
                <a:gd name="connsiteY4" fmla="*/ 0 h 5168604"/>
                <a:gd name="connsiteX0" fmla="*/ 26783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6783 w 9082876"/>
                <a:gd name="connsiteY4" fmla="*/ 11596 h 5168604"/>
                <a:gd name="connsiteX0" fmla="*/ 119562 w 9082876"/>
                <a:gd name="connsiteY0" fmla="*/ 69575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19562 w 9082876"/>
                <a:gd name="connsiteY4" fmla="*/ 69575 h 5168604"/>
                <a:gd name="connsiteX0" fmla="*/ 15186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5186 w 9082876"/>
                <a:gd name="connsiteY4" fmla="*/ 11596 h 516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82876" h="5168604">
                  <a:moveTo>
                    <a:pt x="15186" y="11596"/>
                  </a:moveTo>
                  <a:lnTo>
                    <a:pt x="7884620" y="0"/>
                  </a:lnTo>
                  <a:lnTo>
                    <a:pt x="9082876" y="5152735"/>
                  </a:lnTo>
                  <a:lnTo>
                    <a:pt x="0" y="5168604"/>
                  </a:lnTo>
                  <a:lnTo>
                    <a:pt x="15186" y="115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</p:grp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2403" y="3650842"/>
            <a:ext cx="3754438" cy="7510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>
                <a:solidFill>
                  <a:srgbClr val="00A1CE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00A1CE"/>
                </a:solidFill>
              </a:defRPr>
            </a:lvl2pPr>
            <a:lvl3pPr>
              <a:defRPr>
                <a:solidFill>
                  <a:srgbClr val="00A1CE"/>
                </a:solidFill>
              </a:defRPr>
            </a:lvl3pPr>
            <a:lvl4pPr>
              <a:defRPr>
                <a:solidFill>
                  <a:srgbClr val="00A1CE"/>
                </a:solidFill>
              </a:defRPr>
            </a:lvl4pPr>
            <a:lvl5pPr marL="1828800" indent="0" algn="l">
              <a:buNone/>
              <a:defRPr>
                <a:solidFill>
                  <a:srgbClr val="00A1CE"/>
                </a:solidFill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82983" y="4400615"/>
            <a:ext cx="3753858" cy="11382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83011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/>
          <a:lstStyle>
            <a:lvl1pPr>
              <a:defRPr sz="2000" b="0" i="0" baseline="0">
                <a:latin typeface="Century Gothic obyčejné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a picture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7028" y="3608311"/>
            <a:ext cx="5567216" cy="2009345"/>
            <a:chOff x="-38179" y="1042458"/>
            <a:chExt cx="5427754" cy="3088659"/>
          </a:xfrm>
        </p:grpSpPr>
        <p:sp>
          <p:nvSpPr>
            <p:cNvPr id="8" name="Rectangle 2"/>
            <p:cNvSpPr/>
            <p:nvPr/>
          </p:nvSpPr>
          <p:spPr>
            <a:xfrm flipV="1">
              <a:off x="2385664" y="1911968"/>
              <a:ext cx="2886506" cy="2209673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6622" h="5157009">
                  <a:moveTo>
                    <a:pt x="0" y="0"/>
                  </a:moveTo>
                  <a:lnTo>
                    <a:pt x="5538366" y="0"/>
                  </a:lnTo>
                  <a:lnTo>
                    <a:pt x="6736622" y="5152735"/>
                  </a:lnTo>
                  <a:lnTo>
                    <a:pt x="1202536" y="51570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  <p:sp>
          <p:nvSpPr>
            <p:cNvPr id="9" name="Rectangle 2"/>
            <p:cNvSpPr/>
            <p:nvPr/>
          </p:nvSpPr>
          <p:spPr>
            <a:xfrm flipV="1">
              <a:off x="-38179" y="1042458"/>
              <a:ext cx="5427754" cy="3088659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  <a:gd name="connsiteX0" fmla="*/ 2346254 w 9082876"/>
                <a:gd name="connsiteY0" fmla="*/ 0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346254 w 9082876"/>
                <a:gd name="connsiteY4" fmla="*/ 0 h 5168604"/>
                <a:gd name="connsiteX0" fmla="*/ 26783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6783 w 9082876"/>
                <a:gd name="connsiteY4" fmla="*/ 11596 h 5168604"/>
                <a:gd name="connsiteX0" fmla="*/ 119562 w 9082876"/>
                <a:gd name="connsiteY0" fmla="*/ 69575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19562 w 9082876"/>
                <a:gd name="connsiteY4" fmla="*/ 69575 h 5168604"/>
                <a:gd name="connsiteX0" fmla="*/ 15186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5186 w 9082876"/>
                <a:gd name="connsiteY4" fmla="*/ 11596 h 516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82876" h="5168604">
                  <a:moveTo>
                    <a:pt x="15186" y="11596"/>
                  </a:moveTo>
                  <a:lnTo>
                    <a:pt x="7884620" y="0"/>
                  </a:lnTo>
                  <a:lnTo>
                    <a:pt x="9082876" y="5152735"/>
                  </a:lnTo>
                  <a:lnTo>
                    <a:pt x="0" y="5168604"/>
                  </a:lnTo>
                  <a:lnTo>
                    <a:pt x="15186" y="115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</p:grp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2403" y="3650842"/>
            <a:ext cx="3754438" cy="7510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>
                <a:solidFill>
                  <a:srgbClr val="00A1CE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00A1CE"/>
                </a:solidFill>
              </a:defRPr>
            </a:lvl2pPr>
            <a:lvl3pPr>
              <a:defRPr>
                <a:solidFill>
                  <a:srgbClr val="00A1CE"/>
                </a:solidFill>
              </a:defRPr>
            </a:lvl3pPr>
            <a:lvl4pPr>
              <a:defRPr>
                <a:solidFill>
                  <a:srgbClr val="00A1CE"/>
                </a:solidFill>
              </a:defRPr>
            </a:lvl4pPr>
            <a:lvl5pPr marL="1828800" indent="0" algn="l">
              <a:buNone/>
              <a:defRPr>
                <a:solidFill>
                  <a:srgbClr val="00A1CE"/>
                </a:solidFill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82983" y="4400615"/>
            <a:ext cx="3753858" cy="11382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18359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394448" y="756029"/>
            <a:ext cx="3284418" cy="4493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A1CE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394447" y="1205345"/>
            <a:ext cx="3284419" cy="35580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976037" y="1084521"/>
            <a:ext cx="6836735" cy="485907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SEA - 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0B5262C-6049-491D-95C9-12EA2DE45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13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7395148" y="0"/>
            <a:ext cx="4796852" cy="6858000"/>
          </a:xfrm>
          <a:custGeom>
            <a:avLst/>
            <a:gdLst>
              <a:gd name="connsiteX0" fmla="*/ 0 w 3132944"/>
              <a:gd name="connsiteY0" fmla="*/ 0 h 6858000"/>
              <a:gd name="connsiteX1" fmla="*/ 3132944 w 3132944"/>
              <a:gd name="connsiteY1" fmla="*/ 0 h 6858000"/>
              <a:gd name="connsiteX2" fmla="*/ 3132944 w 3132944"/>
              <a:gd name="connsiteY2" fmla="*/ 6858000 h 6858000"/>
              <a:gd name="connsiteX3" fmla="*/ 0 w 3132944"/>
              <a:gd name="connsiteY3" fmla="*/ 6858000 h 6858000"/>
              <a:gd name="connsiteX4" fmla="*/ 0 w 3132944"/>
              <a:gd name="connsiteY4" fmla="*/ 0 h 6858000"/>
              <a:gd name="connsiteX0" fmla="*/ 1663908 w 4796852"/>
              <a:gd name="connsiteY0" fmla="*/ 0 h 6858000"/>
              <a:gd name="connsiteX1" fmla="*/ 4796852 w 4796852"/>
              <a:gd name="connsiteY1" fmla="*/ 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96852" h="6858000">
                <a:moveTo>
                  <a:pt x="1663908" y="0"/>
                </a:moveTo>
                <a:lnTo>
                  <a:pt x="4796852" y="0"/>
                </a:lnTo>
                <a:lnTo>
                  <a:pt x="4796852" y="6858000"/>
                </a:lnTo>
                <a:lnTo>
                  <a:pt x="0" y="6858000"/>
                </a:lnTo>
                <a:lnTo>
                  <a:pt x="1663908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394448" y="756029"/>
            <a:ext cx="3284418" cy="4493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A1CE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394447" y="1205345"/>
            <a:ext cx="3284419" cy="35580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2"/>
          </p:nvPr>
        </p:nvSpPr>
        <p:spPr>
          <a:xfrm>
            <a:off x="4646414" y="1205345"/>
            <a:ext cx="2748733" cy="497217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SEA -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27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8984105" y="0"/>
            <a:ext cx="3211954" cy="6869814"/>
          </a:xfrm>
          <a:custGeom>
            <a:avLst/>
            <a:gdLst>
              <a:gd name="connsiteX0" fmla="*/ 0 w 3132944"/>
              <a:gd name="connsiteY0" fmla="*/ 0 h 6858000"/>
              <a:gd name="connsiteX1" fmla="*/ 3132944 w 3132944"/>
              <a:gd name="connsiteY1" fmla="*/ 0 h 6858000"/>
              <a:gd name="connsiteX2" fmla="*/ 3132944 w 3132944"/>
              <a:gd name="connsiteY2" fmla="*/ 6858000 h 6858000"/>
              <a:gd name="connsiteX3" fmla="*/ 0 w 3132944"/>
              <a:gd name="connsiteY3" fmla="*/ 6858000 h 6858000"/>
              <a:gd name="connsiteX4" fmla="*/ 0 w 3132944"/>
              <a:gd name="connsiteY4" fmla="*/ 0 h 6858000"/>
              <a:gd name="connsiteX0" fmla="*/ 1663908 w 4796852"/>
              <a:gd name="connsiteY0" fmla="*/ 0 h 6858000"/>
              <a:gd name="connsiteX1" fmla="*/ 4796852 w 4796852"/>
              <a:gd name="connsiteY1" fmla="*/ 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4796852"/>
              <a:gd name="connsiteY0" fmla="*/ 14990 h 6872990"/>
              <a:gd name="connsiteX1" fmla="*/ 3327816 w 4796852"/>
              <a:gd name="connsiteY1" fmla="*/ 0 h 6872990"/>
              <a:gd name="connsiteX2" fmla="*/ 4796852 w 4796852"/>
              <a:gd name="connsiteY2" fmla="*/ 6872990 h 6872990"/>
              <a:gd name="connsiteX3" fmla="*/ 0 w 4796852"/>
              <a:gd name="connsiteY3" fmla="*/ 6872990 h 6872990"/>
              <a:gd name="connsiteX4" fmla="*/ 1663908 w 4796852"/>
              <a:gd name="connsiteY4" fmla="*/ 14990 h 6872990"/>
              <a:gd name="connsiteX0" fmla="*/ 1663908 w 4796852"/>
              <a:gd name="connsiteY0" fmla="*/ 0 h 6858000"/>
              <a:gd name="connsiteX1" fmla="*/ 2578308 w 4796852"/>
              <a:gd name="connsiteY1" fmla="*/ 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4796852"/>
              <a:gd name="connsiteY0" fmla="*/ 0 h 6858000"/>
              <a:gd name="connsiteX1" fmla="*/ 3192905 w 4796852"/>
              <a:gd name="connsiteY1" fmla="*/ 1499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3567659"/>
              <a:gd name="connsiteY0" fmla="*/ 0 h 6858000"/>
              <a:gd name="connsiteX1" fmla="*/ 3192905 w 3567659"/>
              <a:gd name="connsiteY1" fmla="*/ 14990 h 6858000"/>
              <a:gd name="connsiteX2" fmla="*/ 3567659 w 3567659"/>
              <a:gd name="connsiteY2" fmla="*/ 6858000 h 6858000"/>
              <a:gd name="connsiteX3" fmla="*/ 0 w 3567659"/>
              <a:gd name="connsiteY3" fmla="*/ 6858000 h 6858000"/>
              <a:gd name="connsiteX4" fmla="*/ 1663908 w 3567659"/>
              <a:gd name="connsiteY4" fmla="*/ 0 h 6858000"/>
              <a:gd name="connsiteX0" fmla="*/ 1663908 w 3192905"/>
              <a:gd name="connsiteY0" fmla="*/ 0 h 6858000"/>
              <a:gd name="connsiteX1" fmla="*/ 3192905 w 3192905"/>
              <a:gd name="connsiteY1" fmla="*/ 14990 h 6858000"/>
              <a:gd name="connsiteX2" fmla="*/ 3132944 w 3192905"/>
              <a:gd name="connsiteY2" fmla="*/ 6858000 h 6858000"/>
              <a:gd name="connsiteX3" fmla="*/ 0 w 3192905"/>
              <a:gd name="connsiteY3" fmla="*/ 6858000 h 6858000"/>
              <a:gd name="connsiteX4" fmla="*/ 1663908 w 3192905"/>
              <a:gd name="connsiteY4" fmla="*/ 0 h 6858000"/>
              <a:gd name="connsiteX0" fmla="*/ 1663908 w 3222885"/>
              <a:gd name="connsiteY0" fmla="*/ 0 h 6858000"/>
              <a:gd name="connsiteX1" fmla="*/ 3192905 w 3222885"/>
              <a:gd name="connsiteY1" fmla="*/ 14990 h 6858000"/>
              <a:gd name="connsiteX2" fmla="*/ 3222885 w 3222885"/>
              <a:gd name="connsiteY2" fmla="*/ 6858000 h 6858000"/>
              <a:gd name="connsiteX3" fmla="*/ 0 w 3222885"/>
              <a:gd name="connsiteY3" fmla="*/ 6858000 h 6858000"/>
              <a:gd name="connsiteX4" fmla="*/ 1663908 w 3222885"/>
              <a:gd name="connsiteY4" fmla="*/ 0 h 6858000"/>
              <a:gd name="connsiteX0" fmla="*/ 1663908 w 3192905"/>
              <a:gd name="connsiteY0" fmla="*/ 0 h 6872990"/>
              <a:gd name="connsiteX1" fmla="*/ 3192905 w 3192905"/>
              <a:gd name="connsiteY1" fmla="*/ 14990 h 6872990"/>
              <a:gd name="connsiteX2" fmla="*/ 3192904 w 3192905"/>
              <a:gd name="connsiteY2" fmla="*/ 6872990 h 6872990"/>
              <a:gd name="connsiteX3" fmla="*/ 0 w 3192905"/>
              <a:gd name="connsiteY3" fmla="*/ 6858000 h 6872990"/>
              <a:gd name="connsiteX4" fmla="*/ 1663908 w 3192905"/>
              <a:gd name="connsiteY4" fmla="*/ 0 h 6872990"/>
              <a:gd name="connsiteX0" fmla="*/ 1663908 w 3208780"/>
              <a:gd name="connsiteY0" fmla="*/ 885 h 6873875"/>
              <a:gd name="connsiteX1" fmla="*/ 3208780 w 3208780"/>
              <a:gd name="connsiteY1" fmla="*/ 0 h 6873875"/>
              <a:gd name="connsiteX2" fmla="*/ 3192904 w 3208780"/>
              <a:gd name="connsiteY2" fmla="*/ 6873875 h 6873875"/>
              <a:gd name="connsiteX3" fmla="*/ 0 w 3208780"/>
              <a:gd name="connsiteY3" fmla="*/ 6858885 h 6873875"/>
              <a:gd name="connsiteX4" fmla="*/ 1663908 w 3208780"/>
              <a:gd name="connsiteY4" fmla="*/ 885 h 6873875"/>
              <a:gd name="connsiteX0" fmla="*/ 1663908 w 3211954"/>
              <a:gd name="connsiteY0" fmla="*/ 885 h 6870700"/>
              <a:gd name="connsiteX1" fmla="*/ 3208780 w 3211954"/>
              <a:gd name="connsiteY1" fmla="*/ 0 h 6870700"/>
              <a:gd name="connsiteX2" fmla="*/ 3211954 w 3211954"/>
              <a:gd name="connsiteY2" fmla="*/ 6870700 h 6870700"/>
              <a:gd name="connsiteX3" fmla="*/ 0 w 3211954"/>
              <a:gd name="connsiteY3" fmla="*/ 6858885 h 6870700"/>
              <a:gd name="connsiteX4" fmla="*/ 1663908 w 3211954"/>
              <a:gd name="connsiteY4" fmla="*/ 885 h 687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1954" h="6870700">
                <a:moveTo>
                  <a:pt x="1663908" y="885"/>
                </a:moveTo>
                <a:lnTo>
                  <a:pt x="3208780" y="0"/>
                </a:lnTo>
                <a:cubicBezTo>
                  <a:pt x="3208780" y="2286000"/>
                  <a:pt x="3211954" y="4584700"/>
                  <a:pt x="3211954" y="6870700"/>
                </a:cubicBezTo>
                <a:lnTo>
                  <a:pt x="0" y="6858885"/>
                </a:lnTo>
                <a:lnTo>
                  <a:pt x="1663908" y="88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394448" y="756029"/>
            <a:ext cx="3284418" cy="4493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A1CE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394447" y="1205345"/>
            <a:ext cx="3284419" cy="35580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2"/>
          </p:nvPr>
        </p:nvSpPr>
        <p:spPr>
          <a:xfrm>
            <a:off x="4646414" y="1205345"/>
            <a:ext cx="4337691" cy="497217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SEA -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35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115062" y="-7558"/>
            <a:ext cx="5936866" cy="6877371"/>
          </a:xfrm>
          <a:custGeom>
            <a:avLst/>
            <a:gdLst>
              <a:gd name="connsiteX0" fmla="*/ 0 w 3132944"/>
              <a:gd name="connsiteY0" fmla="*/ 0 h 6858000"/>
              <a:gd name="connsiteX1" fmla="*/ 3132944 w 3132944"/>
              <a:gd name="connsiteY1" fmla="*/ 0 h 6858000"/>
              <a:gd name="connsiteX2" fmla="*/ 3132944 w 3132944"/>
              <a:gd name="connsiteY2" fmla="*/ 6858000 h 6858000"/>
              <a:gd name="connsiteX3" fmla="*/ 0 w 3132944"/>
              <a:gd name="connsiteY3" fmla="*/ 6858000 h 6858000"/>
              <a:gd name="connsiteX4" fmla="*/ 0 w 3132944"/>
              <a:gd name="connsiteY4" fmla="*/ 0 h 6858000"/>
              <a:gd name="connsiteX0" fmla="*/ 1663908 w 4796852"/>
              <a:gd name="connsiteY0" fmla="*/ 0 h 6858000"/>
              <a:gd name="connsiteX1" fmla="*/ 4796852 w 4796852"/>
              <a:gd name="connsiteY1" fmla="*/ 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4796852"/>
              <a:gd name="connsiteY0" fmla="*/ 14990 h 6872990"/>
              <a:gd name="connsiteX1" fmla="*/ 3327816 w 4796852"/>
              <a:gd name="connsiteY1" fmla="*/ 0 h 6872990"/>
              <a:gd name="connsiteX2" fmla="*/ 4796852 w 4796852"/>
              <a:gd name="connsiteY2" fmla="*/ 6872990 h 6872990"/>
              <a:gd name="connsiteX3" fmla="*/ 0 w 4796852"/>
              <a:gd name="connsiteY3" fmla="*/ 6872990 h 6872990"/>
              <a:gd name="connsiteX4" fmla="*/ 1663908 w 4796852"/>
              <a:gd name="connsiteY4" fmla="*/ 14990 h 6872990"/>
              <a:gd name="connsiteX0" fmla="*/ 1663908 w 4796852"/>
              <a:gd name="connsiteY0" fmla="*/ 0 h 6858000"/>
              <a:gd name="connsiteX1" fmla="*/ 2578308 w 4796852"/>
              <a:gd name="connsiteY1" fmla="*/ 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4796852"/>
              <a:gd name="connsiteY0" fmla="*/ 0 h 6858000"/>
              <a:gd name="connsiteX1" fmla="*/ 3192905 w 4796852"/>
              <a:gd name="connsiteY1" fmla="*/ 14990 h 6858000"/>
              <a:gd name="connsiteX2" fmla="*/ 4796852 w 4796852"/>
              <a:gd name="connsiteY2" fmla="*/ 6858000 h 6858000"/>
              <a:gd name="connsiteX3" fmla="*/ 0 w 4796852"/>
              <a:gd name="connsiteY3" fmla="*/ 6858000 h 6858000"/>
              <a:gd name="connsiteX4" fmla="*/ 1663908 w 4796852"/>
              <a:gd name="connsiteY4" fmla="*/ 0 h 6858000"/>
              <a:gd name="connsiteX0" fmla="*/ 1663908 w 3567659"/>
              <a:gd name="connsiteY0" fmla="*/ 0 h 6858000"/>
              <a:gd name="connsiteX1" fmla="*/ 3192905 w 3567659"/>
              <a:gd name="connsiteY1" fmla="*/ 14990 h 6858000"/>
              <a:gd name="connsiteX2" fmla="*/ 3567659 w 3567659"/>
              <a:gd name="connsiteY2" fmla="*/ 6858000 h 6858000"/>
              <a:gd name="connsiteX3" fmla="*/ 0 w 3567659"/>
              <a:gd name="connsiteY3" fmla="*/ 6858000 h 6858000"/>
              <a:gd name="connsiteX4" fmla="*/ 1663908 w 3567659"/>
              <a:gd name="connsiteY4" fmla="*/ 0 h 6858000"/>
              <a:gd name="connsiteX0" fmla="*/ 1663908 w 3192905"/>
              <a:gd name="connsiteY0" fmla="*/ 0 h 6858000"/>
              <a:gd name="connsiteX1" fmla="*/ 3192905 w 3192905"/>
              <a:gd name="connsiteY1" fmla="*/ 14990 h 6858000"/>
              <a:gd name="connsiteX2" fmla="*/ 3132944 w 3192905"/>
              <a:gd name="connsiteY2" fmla="*/ 6858000 h 6858000"/>
              <a:gd name="connsiteX3" fmla="*/ 0 w 3192905"/>
              <a:gd name="connsiteY3" fmla="*/ 6858000 h 6858000"/>
              <a:gd name="connsiteX4" fmla="*/ 1663908 w 3192905"/>
              <a:gd name="connsiteY4" fmla="*/ 0 h 6858000"/>
              <a:gd name="connsiteX0" fmla="*/ 1663908 w 3222885"/>
              <a:gd name="connsiteY0" fmla="*/ 0 h 6858000"/>
              <a:gd name="connsiteX1" fmla="*/ 3192905 w 3222885"/>
              <a:gd name="connsiteY1" fmla="*/ 14990 h 6858000"/>
              <a:gd name="connsiteX2" fmla="*/ 3222885 w 3222885"/>
              <a:gd name="connsiteY2" fmla="*/ 6858000 h 6858000"/>
              <a:gd name="connsiteX3" fmla="*/ 0 w 3222885"/>
              <a:gd name="connsiteY3" fmla="*/ 6858000 h 6858000"/>
              <a:gd name="connsiteX4" fmla="*/ 1663908 w 3222885"/>
              <a:gd name="connsiteY4" fmla="*/ 0 h 6858000"/>
              <a:gd name="connsiteX0" fmla="*/ 1663908 w 3192905"/>
              <a:gd name="connsiteY0" fmla="*/ 0 h 6872990"/>
              <a:gd name="connsiteX1" fmla="*/ 3192905 w 3192905"/>
              <a:gd name="connsiteY1" fmla="*/ 14990 h 6872990"/>
              <a:gd name="connsiteX2" fmla="*/ 3192904 w 3192905"/>
              <a:gd name="connsiteY2" fmla="*/ 6872990 h 6872990"/>
              <a:gd name="connsiteX3" fmla="*/ 0 w 3192905"/>
              <a:gd name="connsiteY3" fmla="*/ 6858000 h 6872990"/>
              <a:gd name="connsiteX4" fmla="*/ 1663908 w 3192905"/>
              <a:gd name="connsiteY4" fmla="*/ 0 h 6872990"/>
              <a:gd name="connsiteX0" fmla="*/ 1663908 w 3208780"/>
              <a:gd name="connsiteY0" fmla="*/ 885 h 6873875"/>
              <a:gd name="connsiteX1" fmla="*/ 3208780 w 3208780"/>
              <a:gd name="connsiteY1" fmla="*/ 0 h 6873875"/>
              <a:gd name="connsiteX2" fmla="*/ 3192904 w 3208780"/>
              <a:gd name="connsiteY2" fmla="*/ 6873875 h 6873875"/>
              <a:gd name="connsiteX3" fmla="*/ 0 w 3208780"/>
              <a:gd name="connsiteY3" fmla="*/ 6858885 h 6873875"/>
              <a:gd name="connsiteX4" fmla="*/ 1663908 w 3208780"/>
              <a:gd name="connsiteY4" fmla="*/ 885 h 6873875"/>
              <a:gd name="connsiteX0" fmla="*/ 1663908 w 3211954"/>
              <a:gd name="connsiteY0" fmla="*/ 885 h 6870700"/>
              <a:gd name="connsiteX1" fmla="*/ 3208780 w 3211954"/>
              <a:gd name="connsiteY1" fmla="*/ 0 h 6870700"/>
              <a:gd name="connsiteX2" fmla="*/ 3211954 w 3211954"/>
              <a:gd name="connsiteY2" fmla="*/ 6870700 h 6870700"/>
              <a:gd name="connsiteX3" fmla="*/ 0 w 3211954"/>
              <a:gd name="connsiteY3" fmla="*/ 6858885 h 6870700"/>
              <a:gd name="connsiteX4" fmla="*/ 1663908 w 3211954"/>
              <a:gd name="connsiteY4" fmla="*/ 885 h 6870700"/>
              <a:gd name="connsiteX0" fmla="*/ 1663908 w 4292608"/>
              <a:gd name="connsiteY0" fmla="*/ 885 h 6870700"/>
              <a:gd name="connsiteX1" fmla="*/ 3208780 w 4292608"/>
              <a:gd name="connsiteY1" fmla="*/ 0 h 6870700"/>
              <a:gd name="connsiteX2" fmla="*/ 4292608 w 4292608"/>
              <a:gd name="connsiteY2" fmla="*/ 6870700 h 6870700"/>
              <a:gd name="connsiteX3" fmla="*/ 0 w 4292608"/>
              <a:gd name="connsiteY3" fmla="*/ 6858885 h 6870700"/>
              <a:gd name="connsiteX4" fmla="*/ 1663908 w 4292608"/>
              <a:gd name="connsiteY4" fmla="*/ 885 h 6870700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63908 w 5936866"/>
              <a:gd name="connsiteY0" fmla="*/ 8443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63908 w 5936866"/>
              <a:gd name="connsiteY4" fmla="*/ 8443 h 6878258"/>
              <a:gd name="connsiteX0" fmla="*/ 1656288 w 5936866"/>
              <a:gd name="connsiteY0" fmla="*/ 822 h 6878258"/>
              <a:gd name="connsiteX1" fmla="*/ 5936866 w 5936866"/>
              <a:gd name="connsiteY1" fmla="*/ 0 h 6878258"/>
              <a:gd name="connsiteX2" fmla="*/ 4292608 w 5936866"/>
              <a:gd name="connsiteY2" fmla="*/ 6878258 h 6878258"/>
              <a:gd name="connsiteX3" fmla="*/ 0 w 5936866"/>
              <a:gd name="connsiteY3" fmla="*/ 6866443 h 6878258"/>
              <a:gd name="connsiteX4" fmla="*/ 1656288 w 5936866"/>
              <a:gd name="connsiteY4" fmla="*/ 822 h 6878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36866" h="6878258">
                <a:moveTo>
                  <a:pt x="1656288" y="822"/>
                </a:moveTo>
                <a:lnTo>
                  <a:pt x="5936866" y="0"/>
                </a:lnTo>
                <a:lnTo>
                  <a:pt x="4292608" y="6878258"/>
                </a:lnTo>
                <a:lnTo>
                  <a:pt x="0" y="6866443"/>
                </a:lnTo>
                <a:lnTo>
                  <a:pt x="1656288" y="82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marL="0" indent="0" algn="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itle 13"/>
          <p:cNvSpPr>
            <a:spLocks noGrp="1"/>
          </p:cNvSpPr>
          <p:nvPr>
            <p:ph type="title" hasCustomPrompt="1"/>
          </p:nvPr>
        </p:nvSpPr>
        <p:spPr>
          <a:xfrm>
            <a:off x="394448" y="756029"/>
            <a:ext cx="3284418" cy="4493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A1CE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394447" y="1205345"/>
            <a:ext cx="3284419" cy="35580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  <a:ea typeface="Samsung Sharp Sans Medium" charset="0"/>
                <a:cs typeface="Samsung Sharp Sans Medium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2"/>
          </p:nvPr>
        </p:nvSpPr>
        <p:spPr>
          <a:xfrm>
            <a:off x="8856921" y="1205346"/>
            <a:ext cx="3094074" cy="492964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E0B5262C-6049-491D-95C9-12EA2DE45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6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-27028" y="3608311"/>
            <a:ext cx="5567216" cy="2009345"/>
            <a:chOff x="-38179" y="1042458"/>
            <a:chExt cx="5427754" cy="3088659"/>
          </a:xfrm>
        </p:grpSpPr>
        <p:sp>
          <p:nvSpPr>
            <p:cNvPr id="3" name="Rectangle 2"/>
            <p:cNvSpPr/>
            <p:nvPr/>
          </p:nvSpPr>
          <p:spPr>
            <a:xfrm flipV="1">
              <a:off x="2385664" y="1911968"/>
              <a:ext cx="2886506" cy="2209673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6622" h="5157009">
                  <a:moveTo>
                    <a:pt x="0" y="0"/>
                  </a:moveTo>
                  <a:lnTo>
                    <a:pt x="5538366" y="0"/>
                  </a:lnTo>
                  <a:lnTo>
                    <a:pt x="6736622" y="5152735"/>
                  </a:lnTo>
                  <a:lnTo>
                    <a:pt x="1202536" y="51570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0C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  <p:sp>
          <p:nvSpPr>
            <p:cNvPr id="4" name="Rectangle 2"/>
            <p:cNvSpPr/>
            <p:nvPr/>
          </p:nvSpPr>
          <p:spPr>
            <a:xfrm flipV="1">
              <a:off x="-38179" y="1042458"/>
              <a:ext cx="5427754" cy="3088659"/>
            </a:xfrm>
            <a:custGeom>
              <a:avLst/>
              <a:gdLst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0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43500"/>
                <a:gd name="connsiteX1" fmla="*/ 4026468 w 4026468"/>
                <a:gd name="connsiteY1" fmla="*/ 0 h 5143500"/>
                <a:gd name="connsiteX2" fmla="*/ 4026468 w 4026468"/>
                <a:gd name="connsiteY2" fmla="*/ 5143500 h 5143500"/>
                <a:gd name="connsiteX3" fmla="*/ 1270094 w 4026468"/>
                <a:gd name="connsiteY3" fmla="*/ 5143500 h 5143500"/>
                <a:gd name="connsiteX4" fmla="*/ 0 w 4026468"/>
                <a:gd name="connsiteY4" fmla="*/ 0 h 5143500"/>
                <a:gd name="connsiteX0" fmla="*/ 0 w 4026468"/>
                <a:gd name="connsiteY0" fmla="*/ 0 h 5157009"/>
                <a:gd name="connsiteX1" fmla="*/ 4026468 w 4026468"/>
                <a:gd name="connsiteY1" fmla="*/ 0 h 5157009"/>
                <a:gd name="connsiteX2" fmla="*/ 4026468 w 4026468"/>
                <a:gd name="connsiteY2" fmla="*/ 5143500 h 5157009"/>
                <a:gd name="connsiteX3" fmla="*/ 1202536 w 4026468"/>
                <a:gd name="connsiteY3" fmla="*/ 5157009 h 5157009"/>
                <a:gd name="connsiteX4" fmla="*/ 0 w 4026468"/>
                <a:gd name="connsiteY4" fmla="*/ 0 h 5157009"/>
                <a:gd name="connsiteX0" fmla="*/ 0 w 5242516"/>
                <a:gd name="connsiteY0" fmla="*/ 0 h 5157009"/>
                <a:gd name="connsiteX1" fmla="*/ 4026468 w 5242516"/>
                <a:gd name="connsiteY1" fmla="*/ 0 h 5157009"/>
                <a:gd name="connsiteX2" fmla="*/ 5242516 w 5242516"/>
                <a:gd name="connsiteY2" fmla="*/ 5143500 h 5157009"/>
                <a:gd name="connsiteX3" fmla="*/ 1202536 w 5242516"/>
                <a:gd name="connsiteY3" fmla="*/ 5157009 h 5157009"/>
                <a:gd name="connsiteX4" fmla="*/ 0 w 5242516"/>
                <a:gd name="connsiteY4" fmla="*/ 0 h 5157009"/>
                <a:gd name="connsiteX0" fmla="*/ 0 w 5323585"/>
                <a:gd name="connsiteY0" fmla="*/ 0 h 5157009"/>
                <a:gd name="connsiteX1" fmla="*/ 4026468 w 5323585"/>
                <a:gd name="connsiteY1" fmla="*/ 0 h 5157009"/>
                <a:gd name="connsiteX2" fmla="*/ 5323585 w 5323585"/>
                <a:gd name="connsiteY2" fmla="*/ 5157009 h 5157009"/>
                <a:gd name="connsiteX3" fmla="*/ 1202536 w 5323585"/>
                <a:gd name="connsiteY3" fmla="*/ 5157009 h 5157009"/>
                <a:gd name="connsiteX4" fmla="*/ 0 w 5323585"/>
                <a:gd name="connsiteY4" fmla="*/ 0 h 5157009"/>
                <a:gd name="connsiteX0" fmla="*/ 0 w 5472213"/>
                <a:gd name="connsiteY0" fmla="*/ 0 h 5157009"/>
                <a:gd name="connsiteX1" fmla="*/ 4026468 w 5472213"/>
                <a:gd name="connsiteY1" fmla="*/ 0 h 5157009"/>
                <a:gd name="connsiteX2" fmla="*/ 5472213 w 5472213"/>
                <a:gd name="connsiteY2" fmla="*/ 5157009 h 5157009"/>
                <a:gd name="connsiteX3" fmla="*/ 1202536 w 5472213"/>
                <a:gd name="connsiteY3" fmla="*/ 5157009 h 5157009"/>
                <a:gd name="connsiteX4" fmla="*/ 0 w 5472213"/>
                <a:gd name="connsiteY4" fmla="*/ 0 h 5157009"/>
                <a:gd name="connsiteX0" fmla="*/ 0 w 5242515"/>
                <a:gd name="connsiteY0" fmla="*/ 0 h 5170518"/>
                <a:gd name="connsiteX1" fmla="*/ 4026468 w 5242515"/>
                <a:gd name="connsiteY1" fmla="*/ 0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5242515"/>
                <a:gd name="connsiteY0" fmla="*/ 0 h 5170518"/>
                <a:gd name="connsiteX1" fmla="*/ 5235986 w 5242515"/>
                <a:gd name="connsiteY1" fmla="*/ 17784 h 5170518"/>
                <a:gd name="connsiteX2" fmla="*/ 5242515 w 5242515"/>
                <a:gd name="connsiteY2" fmla="*/ 5170518 h 5170518"/>
                <a:gd name="connsiteX3" fmla="*/ 1202536 w 5242515"/>
                <a:gd name="connsiteY3" fmla="*/ 5157009 h 5170518"/>
                <a:gd name="connsiteX4" fmla="*/ 0 w 5242515"/>
                <a:gd name="connsiteY4" fmla="*/ 0 h 5170518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220801"/>
                <a:gd name="connsiteY0" fmla="*/ 0 h 5157009"/>
                <a:gd name="connsiteX1" fmla="*/ 5235986 w 6220801"/>
                <a:gd name="connsiteY1" fmla="*/ 17784 h 5157009"/>
                <a:gd name="connsiteX2" fmla="*/ 6220801 w 6220801"/>
                <a:gd name="connsiteY2" fmla="*/ 5152734 h 5157009"/>
                <a:gd name="connsiteX3" fmla="*/ 1202536 w 6220801"/>
                <a:gd name="connsiteY3" fmla="*/ 5157009 h 5157009"/>
                <a:gd name="connsiteX4" fmla="*/ 0 w 6220801"/>
                <a:gd name="connsiteY4" fmla="*/ 0 h 5157009"/>
                <a:gd name="connsiteX0" fmla="*/ 0 w 6665475"/>
                <a:gd name="connsiteY0" fmla="*/ 0 h 5157009"/>
                <a:gd name="connsiteX1" fmla="*/ 5235986 w 6665475"/>
                <a:gd name="connsiteY1" fmla="*/ 17784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665475"/>
                <a:gd name="connsiteY0" fmla="*/ 0 h 5157009"/>
                <a:gd name="connsiteX1" fmla="*/ 5538366 w 6665475"/>
                <a:gd name="connsiteY1" fmla="*/ 0 h 5157009"/>
                <a:gd name="connsiteX2" fmla="*/ 6665475 w 6665475"/>
                <a:gd name="connsiteY2" fmla="*/ 5152735 h 5157009"/>
                <a:gd name="connsiteX3" fmla="*/ 1202536 w 6665475"/>
                <a:gd name="connsiteY3" fmla="*/ 5157009 h 5157009"/>
                <a:gd name="connsiteX4" fmla="*/ 0 w 6665475"/>
                <a:gd name="connsiteY4" fmla="*/ 0 h 5157009"/>
                <a:gd name="connsiteX0" fmla="*/ 0 w 6736622"/>
                <a:gd name="connsiteY0" fmla="*/ 0 h 5157009"/>
                <a:gd name="connsiteX1" fmla="*/ 5538366 w 6736622"/>
                <a:gd name="connsiteY1" fmla="*/ 0 h 5157009"/>
                <a:gd name="connsiteX2" fmla="*/ 6736622 w 6736622"/>
                <a:gd name="connsiteY2" fmla="*/ 5152735 h 5157009"/>
                <a:gd name="connsiteX3" fmla="*/ 1202536 w 6736622"/>
                <a:gd name="connsiteY3" fmla="*/ 5157009 h 5157009"/>
                <a:gd name="connsiteX4" fmla="*/ 0 w 6736622"/>
                <a:gd name="connsiteY4" fmla="*/ 0 h 5157009"/>
                <a:gd name="connsiteX0" fmla="*/ 2346254 w 9082876"/>
                <a:gd name="connsiteY0" fmla="*/ 0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346254 w 9082876"/>
                <a:gd name="connsiteY4" fmla="*/ 0 h 5168604"/>
                <a:gd name="connsiteX0" fmla="*/ 26783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26783 w 9082876"/>
                <a:gd name="connsiteY4" fmla="*/ 11596 h 5168604"/>
                <a:gd name="connsiteX0" fmla="*/ 119562 w 9082876"/>
                <a:gd name="connsiteY0" fmla="*/ 69575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19562 w 9082876"/>
                <a:gd name="connsiteY4" fmla="*/ 69575 h 5168604"/>
                <a:gd name="connsiteX0" fmla="*/ 15186 w 9082876"/>
                <a:gd name="connsiteY0" fmla="*/ 11596 h 5168604"/>
                <a:gd name="connsiteX1" fmla="*/ 7884620 w 9082876"/>
                <a:gd name="connsiteY1" fmla="*/ 0 h 5168604"/>
                <a:gd name="connsiteX2" fmla="*/ 9082876 w 9082876"/>
                <a:gd name="connsiteY2" fmla="*/ 5152735 h 5168604"/>
                <a:gd name="connsiteX3" fmla="*/ 0 w 9082876"/>
                <a:gd name="connsiteY3" fmla="*/ 5168604 h 5168604"/>
                <a:gd name="connsiteX4" fmla="*/ 15186 w 9082876"/>
                <a:gd name="connsiteY4" fmla="*/ 11596 h 5168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82876" h="5168604">
                  <a:moveTo>
                    <a:pt x="15186" y="11596"/>
                  </a:moveTo>
                  <a:lnTo>
                    <a:pt x="7884620" y="0"/>
                  </a:lnTo>
                  <a:lnTo>
                    <a:pt x="9082876" y="5152735"/>
                  </a:lnTo>
                  <a:lnTo>
                    <a:pt x="0" y="5168604"/>
                  </a:lnTo>
                  <a:lnTo>
                    <a:pt x="15186" y="115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en-US" b="0" i="0" dirty="0">
                <a:latin typeface="Century Gothic obyčejné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482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49457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SEA -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9457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B69C8BF4-CD0A-4049-BB59-0332341294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2"/>
          <p:cNvSpPr/>
          <p:nvPr/>
        </p:nvSpPr>
        <p:spPr>
          <a:xfrm flipV="1">
            <a:off x="6045516" y="-10781"/>
            <a:ext cx="1187761" cy="732078"/>
          </a:xfrm>
          <a:custGeom>
            <a:avLst/>
            <a:gdLst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0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1270094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57009"/>
              <a:gd name="connsiteX1" fmla="*/ 4026468 w 4026468"/>
              <a:gd name="connsiteY1" fmla="*/ 0 h 5157009"/>
              <a:gd name="connsiteX2" fmla="*/ 4026468 w 4026468"/>
              <a:gd name="connsiteY2" fmla="*/ 5143500 h 5157009"/>
              <a:gd name="connsiteX3" fmla="*/ 1202536 w 4026468"/>
              <a:gd name="connsiteY3" fmla="*/ 5157009 h 5157009"/>
              <a:gd name="connsiteX4" fmla="*/ 0 w 4026468"/>
              <a:gd name="connsiteY4" fmla="*/ 0 h 5157009"/>
              <a:gd name="connsiteX0" fmla="*/ 0 w 5242516"/>
              <a:gd name="connsiteY0" fmla="*/ 0 h 5157009"/>
              <a:gd name="connsiteX1" fmla="*/ 4026468 w 5242516"/>
              <a:gd name="connsiteY1" fmla="*/ 0 h 5157009"/>
              <a:gd name="connsiteX2" fmla="*/ 5242516 w 5242516"/>
              <a:gd name="connsiteY2" fmla="*/ 5143500 h 5157009"/>
              <a:gd name="connsiteX3" fmla="*/ 1202536 w 5242516"/>
              <a:gd name="connsiteY3" fmla="*/ 5157009 h 5157009"/>
              <a:gd name="connsiteX4" fmla="*/ 0 w 5242516"/>
              <a:gd name="connsiteY4" fmla="*/ 0 h 5157009"/>
              <a:gd name="connsiteX0" fmla="*/ 0 w 5323585"/>
              <a:gd name="connsiteY0" fmla="*/ 0 h 5157009"/>
              <a:gd name="connsiteX1" fmla="*/ 4026468 w 5323585"/>
              <a:gd name="connsiteY1" fmla="*/ 0 h 5157009"/>
              <a:gd name="connsiteX2" fmla="*/ 5323585 w 5323585"/>
              <a:gd name="connsiteY2" fmla="*/ 5157009 h 5157009"/>
              <a:gd name="connsiteX3" fmla="*/ 1202536 w 5323585"/>
              <a:gd name="connsiteY3" fmla="*/ 5157009 h 5157009"/>
              <a:gd name="connsiteX4" fmla="*/ 0 w 5323585"/>
              <a:gd name="connsiteY4" fmla="*/ 0 h 5157009"/>
              <a:gd name="connsiteX0" fmla="*/ 0 w 5472213"/>
              <a:gd name="connsiteY0" fmla="*/ 0 h 5157009"/>
              <a:gd name="connsiteX1" fmla="*/ 4026468 w 5472213"/>
              <a:gd name="connsiteY1" fmla="*/ 0 h 5157009"/>
              <a:gd name="connsiteX2" fmla="*/ 5472213 w 5472213"/>
              <a:gd name="connsiteY2" fmla="*/ 5157009 h 5157009"/>
              <a:gd name="connsiteX3" fmla="*/ 1202536 w 5472213"/>
              <a:gd name="connsiteY3" fmla="*/ 5157009 h 5157009"/>
              <a:gd name="connsiteX4" fmla="*/ 0 w 5472213"/>
              <a:gd name="connsiteY4" fmla="*/ 0 h 5157009"/>
              <a:gd name="connsiteX0" fmla="*/ 0 w 5242515"/>
              <a:gd name="connsiteY0" fmla="*/ 0 h 5170518"/>
              <a:gd name="connsiteX1" fmla="*/ 4026468 w 5242515"/>
              <a:gd name="connsiteY1" fmla="*/ 0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5242515"/>
              <a:gd name="connsiteY0" fmla="*/ 0 h 5170518"/>
              <a:gd name="connsiteX1" fmla="*/ 5235986 w 5242515"/>
              <a:gd name="connsiteY1" fmla="*/ 17784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665475"/>
              <a:gd name="connsiteY0" fmla="*/ 0 h 5157009"/>
              <a:gd name="connsiteX1" fmla="*/ 5235986 w 6665475"/>
              <a:gd name="connsiteY1" fmla="*/ 17784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665475"/>
              <a:gd name="connsiteY0" fmla="*/ 0 h 5157009"/>
              <a:gd name="connsiteX1" fmla="*/ 5538366 w 6665475"/>
              <a:gd name="connsiteY1" fmla="*/ 0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736622"/>
              <a:gd name="connsiteY0" fmla="*/ 0 h 5157009"/>
              <a:gd name="connsiteX1" fmla="*/ 5538366 w 6736622"/>
              <a:gd name="connsiteY1" fmla="*/ 0 h 5157009"/>
              <a:gd name="connsiteX2" fmla="*/ 6736622 w 6736622"/>
              <a:gd name="connsiteY2" fmla="*/ 5152735 h 5157009"/>
              <a:gd name="connsiteX3" fmla="*/ 1202536 w 6736622"/>
              <a:gd name="connsiteY3" fmla="*/ 5157009 h 5157009"/>
              <a:gd name="connsiteX4" fmla="*/ 0 w 6736622"/>
              <a:gd name="connsiteY4" fmla="*/ 0 h 515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6622" h="5157009">
                <a:moveTo>
                  <a:pt x="0" y="0"/>
                </a:moveTo>
                <a:lnTo>
                  <a:pt x="5538366" y="0"/>
                </a:lnTo>
                <a:lnTo>
                  <a:pt x="6736622" y="5152735"/>
                </a:lnTo>
                <a:lnTo>
                  <a:pt x="1202536" y="5157009"/>
                </a:lnTo>
                <a:lnTo>
                  <a:pt x="0" y="0"/>
                </a:lnTo>
                <a:close/>
              </a:path>
            </a:pathLst>
          </a:custGeom>
          <a:solidFill>
            <a:srgbClr val="00A0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5221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0162" y="-10781"/>
            <a:ext cx="6252211" cy="73207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Century Gothic obyčejné" charset="0"/>
            </a:endParaRPr>
          </a:p>
        </p:txBody>
      </p:sp>
      <p:sp>
        <p:nvSpPr>
          <p:cNvPr id="9" name="Rectangle 2"/>
          <p:cNvSpPr/>
          <p:nvPr/>
        </p:nvSpPr>
        <p:spPr>
          <a:xfrm flipV="1">
            <a:off x="5935657" y="-10781"/>
            <a:ext cx="1187761" cy="732078"/>
          </a:xfrm>
          <a:custGeom>
            <a:avLst/>
            <a:gdLst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0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1270094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57009"/>
              <a:gd name="connsiteX1" fmla="*/ 4026468 w 4026468"/>
              <a:gd name="connsiteY1" fmla="*/ 0 h 5157009"/>
              <a:gd name="connsiteX2" fmla="*/ 4026468 w 4026468"/>
              <a:gd name="connsiteY2" fmla="*/ 5143500 h 5157009"/>
              <a:gd name="connsiteX3" fmla="*/ 1202536 w 4026468"/>
              <a:gd name="connsiteY3" fmla="*/ 5157009 h 5157009"/>
              <a:gd name="connsiteX4" fmla="*/ 0 w 4026468"/>
              <a:gd name="connsiteY4" fmla="*/ 0 h 5157009"/>
              <a:gd name="connsiteX0" fmla="*/ 0 w 5242516"/>
              <a:gd name="connsiteY0" fmla="*/ 0 h 5157009"/>
              <a:gd name="connsiteX1" fmla="*/ 4026468 w 5242516"/>
              <a:gd name="connsiteY1" fmla="*/ 0 h 5157009"/>
              <a:gd name="connsiteX2" fmla="*/ 5242516 w 5242516"/>
              <a:gd name="connsiteY2" fmla="*/ 5143500 h 5157009"/>
              <a:gd name="connsiteX3" fmla="*/ 1202536 w 5242516"/>
              <a:gd name="connsiteY3" fmla="*/ 5157009 h 5157009"/>
              <a:gd name="connsiteX4" fmla="*/ 0 w 5242516"/>
              <a:gd name="connsiteY4" fmla="*/ 0 h 5157009"/>
              <a:gd name="connsiteX0" fmla="*/ 0 w 5323585"/>
              <a:gd name="connsiteY0" fmla="*/ 0 h 5157009"/>
              <a:gd name="connsiteX1" fmla="*/ 4026468 w 5323585"/>
              <a:gd name="connsiteY1" fmla="*/ 0 h 5157009"/>
              <a:gd name="connsiteX2" fmla="*/ 5323585 w 5323585"/>
              <a:gd name="connsiteY2" fmla="*/ 5157009 h 5157009"/>
              <a:gd name="connsiteX3" fmla="*/ 1202536 w 5323585"/>
              <a:gd name="connsiteY3" fmla="*/ 5157009 h 5157009"/>
              <a:gd name="connsiteX4" fmla="*/ 0 w 5323585"/>
              <a:gd name="connsiteY4" fmla="*/ 0 h 5157009"/>
              <a:gd name="connsiteX0" fmla="*/ 0 w 5472213"/>
              <a:gd name="connsiteY0" fmla="*/ 0 h 5157009"/>
              <a:gd name="connsiteX1" fmla="*/ 4026468 w 5472213"/>
              <a:gd name="connsiteY1" fmla="*/ 0 h 5157009"/>
              <a:gd name="connsiteX2" fmla="*/ 5472213 w 5472213"/>
              <a:gd name="connsiteY2" fmla="*/ 5157009 h 5157009"/>
              <a:gd name="connsiteX3" fmla="*/ 1202536 w 5472213"/>
              <a:gd name="connsiteY3" fmla="*/ 5157009 h 5157009"/>
              <a:gd name="connsiteX4" fmla="*/ 0 w 5472213"/>
              <a:gd name="connsiteY4" fmla="*/ 0 h 5157009"/>
              <a:gd name="connsiteX0" fmla="*/ 0 w 5242515"/>
              <a:gd name="connsiteY0" fmla="*/ 0 h 5170518"/>
              <a:gd name="connsiteX1" fmla="*/ 4026468 w 5242515"/>
              <a:gd name="connsiteY1" fmla="*/ 0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5242515"/>
              <a:gd name="connsiteY0" fmla="*/ 0 h 5170518"/>
              <a:gd name="connsiteX1" fmla="*/ 5235986 w 5242515"/>
              <a:gd name="connsiteY1" fmla="*/ 17784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665475"/>
              <a:gd name="connsiteY0" fmla="*/ 0 h 5157009"/>
              <a:gd name="connsiteX1" fmla="*/ 5235986 w 6665475"/>
              <a:gd name="connsiteY1" fmla="*/ 17784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665475"/>
              <a:gd name="connsiteY0" fmla="*/ 0 h 5157009"/>
              <a:gd name="connsiteX1" fmla="*/ 5538366 w 6665475"/>
              <a:gd name="connsiteY1" fmla="*/ 0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736622"/>
              <a:gd name="connsiteY0" fmla="*/ 0 h 5157009"/>
              <a:gd name="connsiteX1" fmla="*/ 5538366 w 6736622"/>
              <a:gd name="connsiteY1" fmla="*/ 0 h 5157009"/>
              <a:gd name="connsiteX2" fmla="*/ 6736622 w 6736622"/>
              <a:gd name="connsiteY2" fmla="*/ 5152735 h 5157009"/>
              <a:gd name="connsiteX3" fmla="*/ 1202536 w 6736622"/>
              <a:gd name="connsiteY3" fmla="*/ 5157009 h 5157009"/>
              <a:gd name="connsiteX4" fmla="*/ 0 w 6736622"/>
              <a:gd name="connsiteY4" fmla="*/ 0 h 515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6622" h="5157009">
                <a:moveTo>
                  <a:pt x="0" y="0"/>
                </a:moveTo>
                <a:lnTo>
                  <a:pt x="5538366" y="0"/>
                </a:lnTo>
                <a:lnTo>
                  <a:pt x="6736622" y="5152735"/>
                </a:lnTo>
                <a:lnTo>
                  <a:pt x="1202536" y="5157009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5221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0" name="Picture 1" descr="Samsung-Black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06099" y="379922"/>
            <a:ext cx="1035051" cy="15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84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984" r:id="rId2"/>
    <p:sldLayoutId id="2147483985" r:id="rId3"/>
    <p:sldLayoutId id="2147483986" r:id="rId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/>
          <p:nvPr/>
        </p:nvSpPr>
        <p:spPr>
          <a:xfrm flipV="1">
            <a:off x="337381" y="2443396"/>
            <a:ext cx="3965822" cy="4414603"/>
          </a:xfrm>
          <a:custGeom>
            <a:avLst/>
            <a:gdLst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0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1270094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57009"/>
              <a:gd name="connsiteX1" fmla="*/ 4026468 w 4026468"/>
              <a:gd name="connsiteY1" fmla="*/ 0 h 5157009"/>
              <a:gd name="connsiteX2" fmla="*/ 4026468 w 4026468"/>
              <a:gd name="connsiteY2" fmla="*/ 5143500 h 5157009"/>
              <a:gd name="connsiteX3" fmla="*/ 1202536 w 4026468"/>
              <a:gd name="connsiteY3" fmla="*/ 5157009 h 5157009"/>
              <a:gd name="connsiteX4" fmla="*/ 0 w 4026468"/>
              <a:gd name="connsiteY4" fmla="*/ 0 h 5157009"/>
              <a:gd name="connsiteX0" fmla="*/ 0 w 5242516"/>
              <a:gd name="connsiteY0" fmla="*/ 0 h 5157009"/>
              <a:gd name="connsiteX1" fmla="*/ 4026468 w 5242516"/>
              <a:gd name="connsiteY1" fmla="*/ 0 h 5157009"/>
              <a:gd name="connsiteX2" fmla="*/ 5242516 w 5242516"/>
              <a:gd name="connsiteY2" fmla="*/ 5143500 h 5157009"/>
              <a:gd name="connsiteX3" fmla="*/ 1202536 w 5242516"/>
              <a:gd name="connsiteY3" fmla="*/ 5157009 h 5157009"/>
              <a:gd name="connsiteX4" fmla="*/ 0 w 5242516"/>
              <a:gd name="connsiteY4" fmla="*/ 0 h 5157009"/>
              <a:gd name="connsiteX0" fmla="*/ 0 w 5323585"/>
              <a:gd name="connsiteY0" fmla="*/ 0 h 5157009"/>
              <a:gd name="connsiteX1" fmla="*/ 4026468 w 5323585"/>
              <a:gd name="connsiteY1" fmla="*/ 0 h 5157009"/>
              <a:gd name="connsiteX2" fmla="*/ 5323585 w 5323585"/>
              <a:gd name="connsiteY2" fmla="*/ 5157009 h 5157009"/>
              <a:gd name="connsiteX3" fmla="*/ 1202536 w 5323585"/>
              <a:gd name="connsiteY3" fmla="*/ 5157009 h 5157009"/>
              <a:gd name="connsiteX4" fmla="*/ 0 w 5323585"/>
              <a:gd name="connsiteY4" fmla="*/ 0 h 5157009"/>
              <a:gd name="connsiteX0" fmla="*/ 0 w 5472213"/>
              <a:gd name="connsiteY0" fmla="*/ 0 h 5157009"/>
              <a:gd name="connsiteX1" fmla="*/ 4026468 w 5472213"/>
              <a:gd name="connsiteY1" fmla="*/ 0 h 5157009"/>
              <a:gd name="connsiteX2" fmla="*/ 5472213 w 5472213"/>
              <a:gd name="connsiteY2" fmla="*/ 5157009 h 5157009"/>
              <a:gd name="connsiteX3" fmla="*/ 1202536 w 5472213"/>
              <a:gd name="connsiteY3" fmla="*/ 5157009 h 5157009"/>
              <a:gd name="connsiteX4" fmla="*/ 0 w 5472213"/>
              <a:gd name="connsiteY4" fmla="*/ 0 h 5157009"/>
              <a:gd name="connsiteX0" fmla="*/ 0 w 5242515"/>
              <a:gd name="connsiteY0" fmla="*/ 0 h 5170518"/>
              <a:gd name="connsiteX1" fmla="*/ 4026468 w 5242515"/>
              <a:gd name="connsiteY1" fmla="*/ 0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5242515"/>
              <a:gd name="connsiteY0" fmla="*/ 0 h 5170518"/>
              <a:gd name="connsiteX1" fmla="*/ 5235986 w 5242515"/>
              <a:gd name="connsiteY1" fmla="*/ 17784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665475"/>
              <a:gd name="connsiteY0" fmla="*/ 0 h 5157009"/>
              <a:gd name="connsiteX1" fmla="*/ 5235986 w 6665475"/>
              <a:gd name="connsiteY1" fmla="*/ 17784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665475"/>
              <a:gd name="connsiteY0" fmla="*/ 0 h 5157009"/>
              <a:gd name="connsiteX1" fmla="*/ 5538366 w 6665475"/>
              <a:gd name="connsiteY1" fmla="*/ 0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736622"/>
              <a:gd name="connsiteY0" fmla="*/ 0 h 5157009"/>
              <a:gd name="connsiteX1" fmla="*/ 5538366 w 6736622"/>
              <a:gd name="connsiteY1" fmla="*/ 0 h 5157009"/>
              <a:gd name="connsiteX2" fmla="*/ 6736622 w 6736622"/>
              <a:gd name="connsiteY2" fmla="*/ 5152735 h 5157009"/>
              <a:gd name="connsiteX3" fmla="*/ 1202536 w 6736622"/>
              <a:gd name="connsiteY3" fmla="*/ 5157009 h 5157009"/>
              <a:gd name="connsiteX4" fmla="*/ 0 w 6736622"/>
              <a:gd name="connsiteY4" fmla="*/ 0 h 5157009"/>
              <a:gd name="connsiteX0" fmla="*/ 0 w 6736622"/>
              <a:gd name="connsiteY0" fmla="*/ 0 h 5157009"/>
              <a:gd name="connsiteX1" fmla="*/ 5538366 w 6736622"/>
              <a:gd name="connsiteY1" fmla="*/ 0 h 5157009"/>
              <a:gd name="connsiteX2" fmla="*/ 6736622 w 6736622"/>
              <a:gd name="connsiteY2" fmla="*/ 5152735 h 5157009"/>
              <a:gd name="connsiteX3" fmla="*/ 2320831 w 6736622"/>
              <a:gd name="connsiteY3" fmla="*/ 5157009 h 5157009"/>
              <a:gd name="connsiteX4" fmla="*/ 0 w 6736622"/>
              <a:gd name="connsiteY4" fmla="*/ 0 h 5157009"/>
              <a:gd name="connsiteX0" fmla="*/ 65979 w 4415791"/>
              <a:gd name="connsiteY0" fmla="*/ 0 h 5157009"/>
              <a:gd name="connsiteX1" fmla="*/ 3217535 w 4415791"/>
              <a:gd name="connsiteY1" fmla="*/ 0 h 5157009"/>
              <a:gd name="connsiteX2" fmla="*/ 4415791 w 4415791"/>
              <a:gd name="connsiteY2" fmla="*/ 5152735 h 5157009"/>
              <a:gd name="connsiteX3" fmla="*/ 0 w 4415791"/>
              <a:gd name="connsiteY3" fmla="*/ 5157009 h 5157009"/>
              <a:gd name="connsiteX4" fmla="*/ 65979 w 4415791"/>
              <a:gd name="connsiteY4" fmla="*/ 0 h 515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15791" h="5157009">
                <a:moveTo>
                  <a:pt x="65979" y="0"/>
                </a:moveTo>
                <a:lnTo>
                  <a:pt x="3217535" y="0"/>
                </a:lnTo>
                <a:lnTo>
                  <a:pt x="4415791" y="5152735"/>
                </a:lnTo>
                <a:lnTo>
                  <a:pt x="0" y="5157009"/>
                </a:lnTo>
                <a:lnTo>
                  <a:pt x="65979" y="0"/>
                </a:lnTo>
                <a:close/>
              </a:path>
            </a:pathLst>
          </a:custGeom>
          <a:solidFill>
            <a:srgbClr val="00A0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/>
          </a:p>
        </p:txBody>
      </p:sp>
      <p:sp>
        <p:nvSpPr>
          <p:cNvPr id="7" name="Rectangle 4"/>
          <p:cNvSpPr/>
          <p:nvPr/>
        </p:nvSpPr>
        <p:spPr>
          <a:xfrm flipV="1">
            <a:off x="-11430" y="-1779"/>
            <a:ext cx="4794972" cy="6875020"/>
          </a:xfrm>
          <a:custGeom>
            <a:avLst/>
            <a:gdLst>
              <a:gd name="connsiteX0" fmla="*/ 0 w 2749393"/>
              <a:gd name="connsiteY0" fmla="*/ 0 h 5143500"/>
              <a:gd name="connsiteX1" fmla="*/ 2749393 w 2749393"/>
              <a:gd name="connsiteY1" fmla="*/ 0 h 5143500"/>
              <a:gd name="connsiteX2" fmla="*/ 2749393 w 2749393"/>
              <a:gd name="connsiteY2" fmla="*/ 5143500 h 5143500"/>
              <a:gd name="connsiteX3" fmla="*/ 0 w 2749393"/>
              <a:gd name="connsiteY3" fmla="*/ 5143500 h 5143500"/>
              <a:gd name="connsiteX4" fmla="*/ 0 w 2749393"/>
              <a:gd name="connsiteY4" fmla="*/ 0 h 5143500"/>
              <a:gd name="connsiteX0" fmla="*/ 0 w 4172937"/>
              <a:gd name="connsiteY0" fmla="*/ 0 h 5143500"/>
              <a:gd name="connsiteX1" fmla="*/ 2749393 w 4172937"/>
              <a:gd name="connsiteY1" fmla="*/ 0 h 5143500"/>
              <a:gd name="connsiteX2" fmla="*/ 4172937 w 4172937"/>
              <a:gd name="connsiteY2" fmla="*/ 5143500 h 5143500"/>
              <a:gd name="connsiteX3" fmla="*/ 0 w 4172937"/>
              <a:gd name="connsiteY3" fmla="*/ 5143500 h 5143500"/>
              <a:gd name="connsiteX4" fmla="*/ 0 w 4172937"/>
              <a:gd name="connsiteY4" fmla="*/ 0 h 5143500"/>
              <a:gd name="connsiteX0" fmla="*/ 0 w 4172937"/>
              <a:gd name="connsiteY0" fmla="*/ 0 h 5143500"/>
              <a:gd name="connsiteX1" fmla="*/ 2372242 w 4172937"/>
              <a:gd name="connsiteY1" fmla="*/ 7697 h 5143500"/>
              <a:gd name="connsiteX2" fmla="*/ 4172937 w 4172937"/>
              <a:gd name="connsiteY2" fmla="*/ 5143500 h 5143500"/>
              <a:gd name="connsiteX3" fmla="*/ 0 w 4172937"/>
              <a:gd name="connsiteY3" fmla="*/ 5143500 h 5143500"/>
              <a:gd name="connsiteX4" fmla="*/ 0 w 4172937"/>
              <a:gd name="connsiteY4" fmla="*/ 0 h 5143500"/>
              <a:gd name="connsiteX0" fmla="*/ 0 w 3587967"/>
              <a:gd name="connsiteY0" fmla="*/ 0 h 5143500"/>
              <a:gd name="connsiteX1" fmla="*/ 2372242 w 3587967"/>
              <a:gd name="connsiteY1" fmla="*/ 7697 h 5143500"/>
              <a:gd name="connsiteX2" fmla="*/ 3587967 w 3587967"/>
              <a:gd name="connsiteY2" fmla="*/ 5143500 h 5143500"/>
              <a:gd name="connsiteX3" fmla="*/ 0 w 3587967"/>
              <a:gd name="connsiteY3" fmla="*/ 5143500 h 5143500"/>
              <a:gd name="connsiteX4" fmla="*/ 0 w 3587967"/>
              <a:gd name="connsiteY4" fmla="*/ 0 h 5143500"/>
              <a:gd name="connsiteX0" fmla="*/ 0 w 3587967"/>
              <a:gd name="connsiteY0" fmla="*/ 1780 h 5145280"/>
              <a:gd name="connsiteX1" fmla="*/ 2343808 w 3587967"/>
              <a:gd name="connsiteY1" fmla="*/ 0 h 5145280"/>
              <a:gd name="connsiteX2" fmla="*/ 3587967 w 3587967"/>
              <a:gd name="connsiteY2" fmla="*/ 5145280 h 5145280"/>
              <a:gd name="connsiteX3" fmla="*/ 0 w 3587967"/>
              <a:gd name="connsiteY3" fmla="*/ 5145280 h 5145280"/>
              <a:gd name="connsiteX4" fmla="*/ 0 w 3587967"/>
              <a:gd name="connsiteY4" fmla="*/ 1780 h 5145280"/>
              <a:gd name="connsiteX0" fmla="*/ 0 w 3596540"/>
              <a:gd name="connsiteY0" fmla="*/ 0 h 5152073"/>
              <a:gd name="connsiteX1" fmla="*/ 2352381 w 3596540"/>
              <a:gd name="connsiteY1" fmla="*/ 6793 h 5152073"/>
              <a:gd name="connsiteX2" fmla="*/ 3596540 w 3596540"/>
              <a:gd name="connsiteY2" fmla="*/ 5152073 h 5152073"/>
              <a:gd name="connsiteX3" fmla="*/ 8573 w 3596540"/>
              <a:gd name="connsiteY3" fmla="*/ 5152073 h 5152073"/>
              <a:gd name="connsiteX4" fmla="*/ 0 w 3596540"/>
              <a:gd name="connsiteY4" fmla="*/ 0 h 5152073"/>
              <a:gd name="connsiteX0" fmla="*/ 0 w 3596540"/>
              <a:gd name="connsiteY0" fmla="*/ 4638 h 5156711"/>
              <a:gd name="connsiteX1" fmla="*/ 2349523 w 3596540"/>
              <a:gd name="connsiteY1" fmla="*/ 0 h 5156711"/>
              <a:gd name="connsiteX2" fmla="*/ 3596540 w 3596540"/>
              <a:gd name="connsiteY2" fmla="*/ 5156711 h 5156711"/>
              <a:gd name="connsiteX3" fmla="*/ 8573 w 3596540"/>
              <a:gd name="connsiteY3" fmla="*/ 5156711 h 5156711"/>
              <a:gd name="connsiteX4" fmla="*/ 0 w 3596540"/>
              <a:gd name="connsiteY4" fmla="*/ 4638 h 515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6540" h="5156711">
                <a:moveTo>
                  <a:pt x="0" y="4638"/>
                </a:moveTo>
                <a:lnTo>
                  <a:pt x="2349523" y="0"/>
                </a:lnTo>
                <a:lnTo>
                  <a:pt x="3596540" y="5156711"/>
                </a:lnTo>
                <a:lnTo>
                  <a:pt x="8573" y="5156711"/>
                </a:lnTo>
                <a:cubicBezTo>
                  <a:pt x="5715" y="3439353"/>
                  <a:pt x="2858" y="1721996"/>
                  <a:pt x="0" y="463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pic>
        <p:nvPicPr>
          <p:cNvPr id="9" name="Picture 1" descr="Samsung-Black.pn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06099" y="379922"/>
            <a:ext cx="1035051" cy="159599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165600" y="649457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SEA - Confidential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737600" y="649457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5262C-6049-491D-95C9-12EA2DE456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85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67" r:id="rId4"/>
    <p:sldLayoutId id="2147483672" r:id="rId5"/>
    <p:sldLayoutId id="2147483983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49457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SEA -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9457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B69C8BF4-CD0A-4049-BB59-03323412946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2"/>
          <p:cNvSpPr/>
          <p:nvPr/>
        </p:nvSpPr>
        <p:spPr>
          <a:xfrm flipV="1">
            <a:off x="6045516" y="-10781"/>
            <a:ext cx="1187761" cy="909257"/>
          </a:xfrm>
          <a:custGeom>
            <a:avLst/>
            <a:gdLst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0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1270094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57009"/>
              <a:gd name="connsiteX1" fmla="*/ 4026468 w 4026468"/>
              <a:gd name="connsiteY1" fmla="*/ 0 h 5157009"/>
              <a:gd name="connsiteX2" fmla="*/ 4026468 w 4026468"/>
              <a:gd name="connsiteY2" fmla="*/ 5143500 h 5157009"/>
              <a:gd name="connsiteX3" fmla="*/ 1202536 w 4026468"/>
              <a:gd name="connsiteY3" fmla="*/ 5157009 h 5157009"/>
              <a:gd name="connsiteX4" fmla="*/ 0 w 4026468"/>
              <a:gd name="connsiteY4" fmla="*/ 0 h 5157009"/>
              <a:gd name="connsiteX0" fmla="*/ 0 w 5242516"/>
              <a:gd name="connsiteY0" fmla="*/ 0 h 5157009"/>
              <a:gd name="connsiteX1" fmla="*/ 4026468 w 5242516"/>
              <a:gd name="connsiteY1" fmla="*/ 0 h 5157009"/>
              <a:gd name="connsiteX2" fmla="*/ 5242516 w 5242516"/>
              <a:gd name="connsiteY2" fmla="*/ 5143500 h 5157009"/>
              <a:gd name="connsiteX3" fmla="*/ 1202536 w 5242516"/>
              <a:gd name="connsiteY3" fmla="*/ 5157009 h 5157009"/>
              <a:gd name="connsiteX4" fmla="*/ 0 w 5242516"/>
              <a:gd name="connsiteY4" fmla="*/ 0 h 5157009"/>
              <a:gd name="connsiteX0" fmla="*/ 0 w 5323585"/>
              <a:gd name="connsiteY0" fmla="*/ 0 h 5157009"/>
              <a:gd name="connsiteX1" fmla="*/ 4026468 w 5323585"/>
              <a:gd name="connsiteY1" fmla="*/ 0 h 5157009"/>
              <a:gd name="connsiteX2" fmla="*/ 5323585 w 5323585"/>
              <a:gd name="connsiteY2" fmla="*/ 5157009 h 5157009"/>
              <a:gd name="connsiteX3" fmla="*/ 1202536 w 5323585"/>
              <a:gd name="connsiteY3" fmla="*/ 5157009 h 5157009"/>
              <a:gd name="connsiteX4" fmla="*/ 0 w 5323585"/>
              <a:gd name="connsiteY4" fmla="*/ 0 h 5157009"/>
              <a:gd name="connsiteX0" fmla="*/ 0 w 5472213"/>
              <a:gd name="connsiteY0" fmla="*/ 0 h 5157009"/>
              <a:gd name="connsiteX1" fmla="*/ 4026468 w 5472213"/>
              <a:gd name="connsiteY1" fmla="*/ 0 h 5157009"/>
              <a:gd name="connsiteX2" fmla="*/ 5472213 w 5472213"/>
              <a:gd name="connsiteY2" fmla="*/ 5157009 h 5157009"/>
              <a:gd name="connsiteX3" fmla="*/ 1202536 w 5472213"/>
              <a:gd name="connsiteY3" fmla="*/ 5157009 h 5157009"/>
              <a:gd name="connsiteX4" fmla="*/ 0 w 5472213"/>
              <a:gd name="connsiteY4" fmla="*/ 0 h 5157009"/>
              <a:gd name="connsiteX0" fmla="*/ 0 w 5242515"/>
              <a:gd name="connsiteY0" fmla="*/ 0 h 5170518"/>
              <a:gd name="connsiteX1" fmla="*/ 4026468 w 5242515"/>
              <a:gd name="connsiteY1" fmla="*/ 0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5242515"/>
              <a:gd name="connsiteY0" fmla="*/ 0 h 5170518"/>
              <a:gd name="connsiteX1" fmla="*/ 5235986 w 5242515"/>
              <a:gd name="connsiteY1" fmla="*/ 17784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665475"/>
              <a:gd name="connsiteY0" fmla="*/ 0 h 5157009"/>
              <a:gd name="connsiteX1" fmla="*/ 5235986 w 6665475"/>
              <a:gd name="connsiteY1" fmla="*/ 17784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665475"/>
              <a:gd name="connsiteY0" fmla="*/ 0 h 5157009"/>
              <a:gd name="connsiteX1" fmla="*/ 5538366 w 6665475"/>
              <a:gd name="connsiteY1" fmla="*/ 0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736622"/>
              <a:gd name="connsiteY0" fmla="*/ 0 h 5157009"/>
              <a:gd name="connsiteX1" fmla="*/ 5538366 w 6736622"/>
              <a:gd name="connsiteY1" fmla="*/ 0 h 5157009"/>
              <a:gd name="connsiteX2" fmla="*/ 6736622 w 6736622"/>
              <a:gd name="connsiteY2" fmla="*/ 5152735 h 5157009"/>
              <a:gd name="connsiteX3" fmla="*/ 1202536 w 6736622"/>
              <a:gd name="connsiteY3" fmla="*/ 5157009 h 5157009"/>
              <a:gd name="connsiteX4" fmla="*/ 0 w 6736622"/>
              <a:gd name="connsiteY4" fmla="*/ 0 h 515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6622" h="5157009">
                <a:moveTo>
                  <a:pt x="0" y="0"/>
                </a:moveTo>
                <a:lnTo>
                  <a:pt x="5538366" y="0"/>
                </a:lnTo>
                <a:lnTo>
                  <a:pt x="6736622" y="5152735"/>
                </a:lnTo>
                <a:lnTo>
                  <a:pt x="1202536" y="5157009"/>
                </a:lnTo>
                <a:lnTo>
                  <a:pt x="0" y="0"/>
                </a:lnTo>
                <a:close/>
              </a:path>
            </a:pathLst>
          </a:custGeom>
          <a:solidFill>
            <a:srgbClr val="00A0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5221"/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0162" y="-10781"/>
            <a:ext cx="6252211" cy="90925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entury Gothic obyčejné" charset="0"/>
            </a:endParaRPr>
          </a:p>
        </p:txBody>
      </p:sp>
      <p:sp>
        <p:nvSpPr>
          <p:cNvPr id="9" name="Rectangle 2"/>
          <p:cNvSpPr/>
          <p:nvPr/>
        </p:nvSpPr>
        <p:spPr>
          <a:xfrm flipV="1">
            <a:off x="5935657" y="-10781"/>
            <a:ext cx="1187761" cy="909257"/>
          </a:xfrm>
          <a:custGeom>
            <a:avLst/>
            <a:gdLst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0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43500"/>
              <a:gd name="connsiteX1" fmla="*/ 4026468 w 4026468"/>
              <a:gd name="connsiteY1" fmla="*/ 0 h 5143500"/>
              <a:gd name="connsiteX2" fmla="*/ 4026468 w 4026468"/>
              <a:gd name="connsiteY2" fmla="*/ 5143500 h 5143500"/>
              <a:gd name="connsiteX3" fmla="*/ 1270094 w 4026468"/>
              <a:gd name="connsiteY3" fmla="*/ 5143500 h 5143500"/>
              <a:gd name="connsiteX4" fmla="*/ 0 w 4026468"/>
              <a:gd name="connsiteY4" fmla="*/ 0 h 5143500"/>
              <a:gd name="connsiteX0" fmla="*/ 0 w 4026468"/>
              <a:gd name="connsiteY0" fmla="*/ 0 h 5157009"/>
              <a:gd name="connsiteX1" fmla="*/ 4026468 w 4026468"/>
              <a:gd name="connsiteY1" fmla="*/ 0 h 5157009"/>
              <a:gd name="connsiteX2" fmla="*/ 4026468 w 4026468"/>
              <a:gd name="connsiteY2" fmla="*/ 5143500 h 5157009"/>
              <a:gd name="connsiteX3" fmla="*/ 1202536 w 4026468"/>
              <a:gd name="connsiteY3" fmla="*/ 5157009 h 5157009"/>
              <a:gd name="connsiteX4" fmla="*/ 0 w 4026468"/>
              <a:gd name="connsiteY4" fmla="*/ 0 h 5157009"/>
              <a:gd name="connsiteX0" fmla="*/ 0 w 5242516"/>
              <a:gd name="connsiteY0" fmla="*/ 0 h 5157009"/>
              <a:gd name="connsiteX1" fmla="*/ 4026468 w 5242516"/>
              <a:gd name="connsiteY1" fmla="*/ 0 h 5157009"/>
              <a:gd name="connsiteX2" fmla="*/ 5242516 w 5242516"/>
              <a:gd name="connsiteY2" fmla="*/ 5143500 h 5157009"/>
              <a:gd name="connsiteX3" fmla="*/ 1202536 w 5242516"/>
              <a:gd name="connsiteY3" fmla="*/ 5157009 h 5157009"/>
              <a:gd name="connsiteX4" fmla="*/ 0 w 5242516"/>
              <a:gd name="connsiteY4" fmla="*/ 0 h 5157009"/>
              <a:gd name="connsiteX0" fmla="*/ 0 w 5323585"/>
              <a:gd name="connsiteY0" fmla="*/ 0 h 5157009"/>
              <a:gd name="connsiteX1" fmla="*/ 4026468 w 5323585"/>
              <a:gd name="connsiteY1" fmla="*/ 0 h 5157009"/>
              <a:gd name="connsiteX2" fmla="*/ 5323585 w 5323585"/>
              <a:gd name="connsiteY2" fmla="*/ 5157009 h 5157009"/>
              <a:gd name="connsiteX3" fmla="*/ 1202536 w 5323585"/>
              <a:gd name="connsiteY3" fmla="*/ 5157009 h 5157009"/>
              <a:gd name="connsiteX4" fmla="*/ 0 w 5323585"/>
              <a:gd name="connsiteY4" fmla="*/ 0 h 5157009"/>
              <a:gd name="connsiteX0" fmla="*/ 0 w 5472213"/>
              <a:gd name="connsiteY0" fmla="*/ 0 h 5157009"/>
              <a:gd name="connsiteX1" fmla="*/ 4026468 w 5472213"/>
              <a:gd name="connsiteY1" fmla="*/ 0 h 5157009"/>
              <a:gd name="connsiteX2" fmla="*/ 5472213 w 5472213"/>
              <a:gd name="connsiteY2" fmla="*/ 5157009 h 5157009"/>
              <a:gd name="connsiteX3" fmla="*/ 1202536 w 5472213"/>
              <a:gd name="connsiteY3" fmla="*/ 5157009 h 5157009"/>
              <a:gd name="connsiteX4" fmla="*/ 0 w 5472213"/>
              <a:gd name="connsiteY4" fmla="*/ 0 h 5157009"/>
              <a:gd name="connsiteX0" fmla="*/ 0 w 5242515"/>
              <a:gd name="connsiteY0" fmla="*/ 0 h 5170518"/>
              <a:gd name="connsiteX1" fmla="*/ 4026468 w 5242515"/>
              <a:gd name="connsiteY1" fmla="*/ 0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5242515"/>
              <a:gd name="connsiteY0" fmla="*/ 0 h 5170518"/>
              <a:gd name="connsiteX1" fmla="*/ 5235986 w 5242515"/>
              <a:gd name="connsiteY1" fmla="*/ 17784 h 5170518"/>
              <a:gd name="connsiteX2" fmla="*/ 5242515 w 5242515"/>
              <a:gd name="connsiteY2" fmla="*/ 5170518 h 5170518"/>
              <a:gd name="connsiteX3" fmla="*/ 1202536 w 5242515"/>
              <a:gd name="connsiteY3" fmla="*/ 5157009 h 5170518"/>
              <a:gd name="connsiteX4" fmla="*/ 0 w 5242515"/>
              <a:gd name="connsiteY4" fmla="*/ 0 h 5170518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220801"/>
              <a:gd name="connsiteY0" fmla="*/ 0 h 5157009"/>
              <a:gd name="connsiteX1" fmla="*/ 5235986 w 6220801"/>
              <a:gd name="connsiteY1" fmla="*/ 17784 h 5157009"/>
              <a:gd name="connsiteX2" fmla="*/ 6220801 w 6220801"/>
              <a:gd name="connsiteY2" fmla="*/ 5152734 h 5157009"/>
              <a:gd name="connsiteX3" fmla="*/ 1202536 w 6220801"/>
              <a:gd name="connsiteY3" fmla="*/ 5157009 h 5157009"/>
              <a:gd name="connsiteX4" fmla="*/ 0 w 6220801"/>
              <a:gd name="connsiteY4" fmla="*/ 0 h 5157009"/>
              <a:gd name="connsiteX0" fmla="*/ 0 w 6665475"/>
              <a:gd name="connsiteY0" fmla="*/ 0 h 5157009"/>
              <a:gd name="connsiteX1" fmla="*/ 5235986 w 6665475"/>
              <a:gd name="connsiteY1" fmla="*/ 17784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665475"/>
              <a:gd name="connsiteY0" fmla="*/ 0 h 5157009"/>
              <a:gd name="connsiteX1" fmla="*/ 5538366 w 6665475"/>
              <a:gd name="connsiteY1" fmla="*/ 0 h 5157009"/>
              <a:gd name="connsiteX2" fmla="*/ 6665475 w 6665475"/>
              <a:gd name="connsiteY2" fmla="*/ 5152735 h 5157009"/>
              <a:gd name="connsiteX3" fmla="*/ 1202536 w 6665475"/>
              <a:gd name="connsiteY3" fmla="*/ 5157009 h 5157009"/>
              <a:gd name="connsiteX4" fmla="*/ 0 w 6665475"/>
              <a:gd name="connsiteY4" fmla="*/ 0 h 5157009"/>
              <a:gd name="connsiteX0" fmla="*/ 0 w 6736622"/>
              <a:gd name="connsiteY0" fmla="*/ 0 h 5157009"/>
              <a:gd name="connsiteX1" fmla="*/ 5538366 w 6736622"/>
              <a:gd name="connsiteY1" fmla="*/ 0 h 5157009"/>
              <a:gd name="connsiteX2" fmla="*/ 6736622 w 6736622"/>
              <a:gd name="connsiteY2" fmla="*/ 5152735 h 5157009"/>
              <a:gd name="connsiteX3" fmla="*/ 1202536 w 6736622"/>
              <a:gd name="connsiteY3" fmla="*/ 5157009 h 5157009"/>
              <a:gd name="connsiteX4" fmla="*/ 0 w 6736622"/>
              <a:gd name="connsiteY4" fmla="*/ 0 h 515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6622" h="5157009">
                <a:moveTo>
                  <a:pt x="0" y="0"/>
                </a:moveTo>
                <a:lnTo>
                  <a:pt x="5538366" y="0"/>
                </a:lnTo>
                <a:lnTo>
                  <a:pt x="6736622" y="5152735"/>
                </a:lnTo>
                <a:lnTo>
                  <a:pt x="1202536" y="5157009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5221"/>
            <a:endParaRPr lang="en-US" sz="2400">
              <a:solidFill>
                <a:prstClr val="white"/>
              </a:solidFill>
            </a:endParaRPr>
          </a:p>
        </p:txBody>
      </p:sp>
      <p:pic>
        <p:nvPicPr>
          <p:cNvPr id="10" name="Picture 1" descr="Samsung-Black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06099" y="379922"/>
            <a:ext cx="1035051" cy="15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84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표 42"/>
          <p:cNvGraphicFramePr>
            <a:graphicFrameLocks noGrp="1"/>
          </p:cNvGraphicFramePr>
          <p:nvPr/>
        </p:nvGraphicFramePr>
        <p:xfrm>
          <a:off x="1318661" y="3020853"/>
          <a:ext cx="2008574" cy="2619776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008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Series Codes</a:t>
                      </a:r>
                      <a:endParaRPr lang="ko-KR" altLang="en-US" sz="15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4632542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P: Premium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D: Mainstream</a:t>
                      </a:r>
                      <a:endParaRPr lang="en-US" altLang="ko-KR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5485868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B: Basic</a:t>
                      </a:r>
                      <a:endParaRPr lang="en-US" altLang="ko-KR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9592531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Q: Ultra HD</a:t>
                      </a:r>
                      <a:endParaRPr lang="en-US" altLang="ko-KR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U: Ultra</a:t>
                      </a:r>
                      <a:r>
                        <a:rPr lang="en-US" altLang="ko-KR" sz="1500" kern="1200" baseline="0" dirty="0">
                          <a:effectLst/>
                          <a:latin typeface="Century Gothic" panose="020B0502020202020204" pitchFamily="34" charset="0"/>
                        </a:rPr>
                        <a:t> thin bezel</a:t>
                      </a:r>
                      <a:endParaRPr lang="en-US" altLang="ko-KR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O: Outdoor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W: Whiteboard</a:t>
                      </a:r>
                      <a:endParaRPr lang="en-US" altLang="ko-KR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2629446"/>
                  </a:ext>
                </a:extLst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501629" y="2111687"/>
            <a:ext cx="608623" cy="304800"/>
          </a:xfrm>
          <a:prstGeom prst="rect">
            <a:avLst/>
          </a:prstGeom>
          <a:ln w="12700">
            <a:solidFill>
              <a:srgbClr val="00A1CE"/>
            </a:solidFill>
            <a:headEnd/>
            <a:tailEnd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Size</a:t>
            </a:r>
            <a:endParaRPr lang="en-US" sz="14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835400" y="751493"/>
            <a:ext cx="4521200" cy="1507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US" sz="6600" b="1" spc="900" dirty="0">
                <a:ln w="0"/>
                <a:latin typeface="Century Gothic" panose="020B0502020202020204" pitchFamily="34" charset="0"/>
              </a:rPr>
              <a:t>XY12Z-A</a:t>
            </a:r>
            <a:endParaRPr lang="en-US" sz="800" b="1" spc="900" dirty="0">
              <a:ln w="0"/>
              <a:latin typeface="Century Gothic" panose="020B0502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273538" y="1725161"/>
            <a:ext cx="0" cy="338667"/>
          </a:xfrm>
          <a:prstGeom prst="straightConnector1">
            <a:avLst/>
          </a:prstGeom>
          <a:ln>
            <a:solidFill>
              <a:srgbClr val="00A1CE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58359" y="2112510"/>
            <a:ext cx="608623" cy="304800"/>
          </a:xfrm>
          <a:prstGeom prst="rect">
            <a:avLst/>
          </a:prstGeom>
          <a:ln w="12700">
            <a:solidFill>
              <a:srgbClr val="00A1CE"/>
            </a:solidFill>
            <a:headEnd/>
            <a:tailEnd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Series</a:t>
            </a:r>
            <a:endParaRPr lang="en-US" sz="14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963239" y="2510973"/>
            <a:ext cx="1944696" cy="330200"/>
          </a:xfrm>
          <a:prstGeom prst="rect">
            <a:avLst/>
          </a:prstGeom>
          <a:ln w="12700">
            <a:solidFill>
              <a:srgbClr val="00A1CE"/>
            </a:solidFill>
            <a:headEnd/>
            <a:tailEnd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 Series or Panel Type</a:t>
            </a:r>
            <a:endParaRPr lang="en-US" sz="14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935587" y="1725161"/>
            <a:ext cx="0" cy="689187"/>
          </a:xfrm>
          <a:prstGeom prst="straightConnector1">
            <a:avLst/>
          </a:prstGeom>
          <a:ln>
            <a:solidFill>
              <a:srgbClr val="00A1CE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805940" y="1725161"/>
            <a:ext cx="0" cy="338667"/>
          </a:xfrm>
          <a:prstGeom prst="straightConnector1">
            <a:avLst/>
          </a:prstGeom>
          <a:ln>
            <a:solidFill>
              <a:srgbClr val="00A1CE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061833" y="2510973"/>
            <a:ext cx="1209233" cy="330200"/>
          </a:xfrm>
          <a:prstGeom prst="rect">
            <a:avLst/>
          </a:prstGeom>
          <a:ln w="12700">
            <a:solidFill>
              <a:srgbClr val="00A1CE"/>
            </a:solidFill>
            <a:headEnd/>
            <a:tailEnd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Generation</a:t>
            </a:r>
            <a:endParaRPr lang="en-US" sz="14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661083" y="1725161"/>
            <a:ext cx="0" cy="689187"/>
          </a:xfrm>
          <a:prstGeom prst="straightConnector1">
            <a:avLst/>
          </a:prstGeom>
          <a:ln>
            <a:solidFill>
              <a:srgbClr val="00A1CE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382854" y="2112510"/>
            <a:ext cx="816193" cy="304800"/>
          </a:xfrm>
          <a:prstGeom prst="rect">
            <a:avLst/>
          </a:prstGeom>
          <a:ln w="12700">
            <a:solidFill>
              <a:srgbClr val="00A1CE"/>
            </a:solidFill>
            <a:headEnd/>
            <a:tailEnd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Option</a:t>
            </a:r>
            <a:endParaRPr lang="en-US" sz="14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790950" y="1725161"/>
            <a:ext cx="0" cy="338667"/>
          </a:xfrm>
          <a:prstGeom prst="straightConnector1">
            <a:avLst/>
          </a:prstGeom>
          <a:ln>
            <a:solidFill>
              <a:srgbClr val="00A1CE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표 42"/>
          <p:cNvGraphicFramePr>
            <a:graphicFrameLocks noGrp="1"/>
          </p:cNvGraphicFramePr>
          <p:nvPr/>
        </p:nvGraphicFramePr>
        <p:xfrm>
          <a:off x="3486281" y="3020853"/>
          <a:ext cx="2303983" cy="1964832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303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Sub Series</a:t>
                      </a:r>
                      <a:endParaRPr lang="ko-KR" altLang="en-US" sz="15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4632542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H: High performance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M: Mainstream</a:t>
                      </a:r>
                      <a:endParaRPr lang="en-US" altLang="ko-KR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B: Basic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E: Edge Lit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D: Direct Lit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4" name="표 42"/>
          <p:cNvGraphicFramePr>
            <a:graphicFrameLocks noGrp="1"/>
          </p:cNvGraphicFramePr>
          <p:nvPr/>
        </p:nvGraphicFramePr>
        <p:xfrm>
          <a:off x="5949311" y="3020853"/>
          <a:ext cx="1814119" cy="2619776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814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Generation Code</a:t>
                      </a:r>
                      <a:endParaRPr lang="ko-KR" altLang="en-US" sz="15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4632542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D:</a:t>
                      </a:r>
                      <a:r>
                        <a:rPr lang="en-US" altLang="ko-KR" sz="1500" kern="1200" baseline="0" dirty="0">
                          <a:effectLst/>
                          <a:latin typeface="Century Gothic" panose="020B0502020202020204" pitchFamily="34" charset="0"/>
                        </a:rPr>
                        <a:t> 2014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E:</a:t>
                      </a:r>
                      <a:r>
                        <a:rPr lang="en-US" altLang="ko-KR" sz="1500" kern="1200" baseline="0" dirty="0">
                          <a:effectLst/>
                          <a:latin typeface="Century Gothic" panose="020B0502020202020204" pitchFamily="34" charset="0"/>
                        </a:rPr>
                        <a:t> 2015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F:</a:t>
                      </a:r>
                      <a:r>
                        <a:rPr lang="en-US" altLang="ko-KR" sz="1500" kern="1200" baseline="0" dirty="0">
                          <a:effectLst/>
                          <a:latin typeface="Century Gothic" panose="020B0502020202020204" pitchFamily="34" charset="0"/>
                        </a:rPr>
                        <a:t> 2016</a:t>
                      </a:r>
                      <a:endParaRPr lang="en-US" altLang="ko-KR" sz="1500" b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0961915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kern="1200" baseline="0" dirty="0">
                          <a:effectLst/>
                          <a:latin typeface="Century Gothic" panose="020B0502020202020204" pitchFamily="34" charset="0"/>
                        </a:rPr>
                        <a:t>H: 2017</a:t>
                      </a:r>
                      <a:endParaRPr lang="en-US" altLang="ko-KR" sz="1500" b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759570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kern="1200" baseline="0" dirty="0">
                          <a:effectLst/>
                          <a:latin typeface="Century Gothic" panose="020B0502020202020204" pitchFamily="34" charset="0"/>
                        </a:rPr>
                        <a:t>J: 2018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3488583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kern="1200" baseline="0" dirty="0">
                          <a:effectLst/>
                          <a:latin typeface="Century Gothic" panose="020B0502020202020204" pitchFamily="34" charset="0"/>
                        </a:rPr>
                        <a:t>N: 2018 / 2019</a:t>
                      </a:r>
                      <a:endParaRPr lang="en-US" altLang="ko-KR" sz="1500" b="0" kern="1200" baseline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2150372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kern="1200" baseline="0" dirty="0">
                          <a:effectLst/>
                          <a:latin typeface="Century Gothic" panose="020B0502020202020204" pitchFamily="34" charset="0"/>
                        </a:rPr>
                        <a:t>R: 2019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6935414"/>
                  </a:ext>
                </a:extLst>
              </a:tr>
            </a:tbl>
          </a:graphicData>
        </a:graphic>
      </p:graphicFrame>
      <p:graphicFrame>
        <p:nvGraphicFramePr>
          <p:cNvPr id="25" name="표 42"/>
          <p:cNvGraphicFramePr>
            <a:graphicFrameLocks noGrp="1"/>
          </p:cNvGraphicFramePr>
          <p:nvPr/>
        </p:nvGraphicFramePr>
        <p:xfrm>
          <a:off x="7927215" y="3020853"/>
          <a:ext cx="2876152" cy="3602192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876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Option Codes</a:t>
                      </a:r>
                      <a:endParaRPr lang="ko-KR" altLang="en-US" sz="15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4632542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kern="1200" baseline="0" dirty="0">
                          <a:effectLst/>
                          <a:latin typeface="Century Gothic" panose="020B0502020202020204" pitchFamily="34" charset="0"/>
                        </a:rPr>
                        <a:t>N: No Wi-Fi</a:t>
                      </a:r>
                      <a:endParaRPr lang="en-US" altLang="ko-KR" sz="1500" b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7142846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W:</a:t>
                      </a:r>
                      <a:r>
                        <a:rPr lang="en-US" altLang="ko-KR" sz="1500" kern="1200" baseline="0" dirty="0">
                          <a:effectLst/>
                          <a:latin typeface="Century Gothic" panose="020B0502020202020204" pitchFamily="34" charset="0"/>
                        </a:rPr>
                        <a:t> Window</a:t>
                      </a:r>
                      <a:endParaRPr lang="en-US" altLang="ko-KR" sz="1500" b="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b="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D: Dual sided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3590367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TR / W: Built-in</a:t>
                      </a:r>
                      <a:r>
                        <a:rPr lang="en-US" altLang="ko-KR" sz="1500" kern="1200" baseline="0" dirty="0">
                          <a:effectLst/>
                          <a:latin typeface="Century Gothic" panose="020B0502020202020204" pitchFamily="34" charset="0"/>
                        </a:rPr>
                        <a:t> IR touch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BC:</a:t>
                      </a:r>
                      <a:r>
                        <a:rPr lang="en-US" altLang="ko-KR" sz="1500" kern="1200" baseline="0" dirty="0">
                          <a:effectLst/>
                          <a:latin typeface="Century Gothic" panose="020B0502020202020204" pitchFamily="34" charset="0"/>
                        </a:rPr>
                        <a:t> Built in capacitive touch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A: 700 nit backlight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0961915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kern="1200" dirty="0">
                          <a:effectLst/>
                          <a:latin typeface="Century Gothic" panose="020B0502020202020204" pitchFamily="34" charset="0"/>
                        </a:rPr>
                        <a:t>B: 500 nit backlight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353381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U: Ultra narrow bezel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4911542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E: Extreme narrow bezel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1871643"/>
                  </a:ext>
                </a:extLst>
              </a:tr>
              <a:tr h="327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8K: UHD 8K resolution</a:t>
                      </a:r>
                      <a:endParaRPr lang="ko-KR" altLang="en-US" sz="15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6085229"/>
                  </a:ext>
                </a:extLst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LFD Model Naming Conventions</a:t>
            </a:r>
          </a:p>
        </p:txBody>
      </p:sp>
    </p:spTree>
    <p:extLst>
      <p:ext uri="{BB962C8B-B14F-4D97-AF65-F5344CB8AC3E}">
        <p14:creationId xmlns:p14="http://schemas.microsoft.com/office/powerpoint/2010/main" val="392409449"/>
      </p:ext>
    </p:extLst>
  </p:cSld>
  <p:clrMapOvr>
    <a:masterClrMapping/>
  </p:clrMapOvr>
</p:sld>
</file>

<file path=ppt/theme/theme1.xml><?xml version="1.0" encoding="utf-8"?>
<a:theme xmlns:a="http://schemas.openxmlformats.org/drawingml/2006/main" name="3_Blank">
  <a:themeElements>
    <a:clrScheme name="Custom 1">
      <a:dk1>
        <a:sysClr val="windowText" lastClr="000000"/>
      </a:dk1>
      <a:lt1>
        <a:sysClr val="window" lastClr="FFFFFF"/>
      </a:lt1>
      <a:dk2>
        <a:srgbClr val="1428A0"/>
      </a:dk2>
      <a:lt2>
        <a:srgbClr val="00B3E3"/>
      </a:lt2>
      <a:accent1>
        <a:srgbClr val="9363CC"/>
      </a:accent1>
      <a:accent2>
        <a:srgbClr val="D939B2"/>
      </a:accent2>
      <a:accent3>
        <a:srgbClr val="FF4337"/>
      </a:accent3>
      <a:accent4>
        <a:srgbClr val="FF7F3F"/>
      </a:accent4>
      <a:accent5>
        <a:srgbClr val="FFB546"/>
      </a:accent5>
      <a:accent6>
        <a:srgbClr val="F8E946"/>
      </a:accent6>
      <a:hlink>
        <a:srgbClr val="00B3E3"/>
      </a:hlink>
      <a:folHlink>
        <a:srgbClr val="7F7F7F"/>
      </a:folHlink>
    </a:clrScheme>
    <a:fontScheme name="Tw Cen MT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1428A0"/>
      </a:dk2>
      <a:lt2>
        <a:srgbClr val="00B3E3"/>
      </a:lt2>
      <a:accent1>
        <a:srgbClr val="9363CC"/>
      </a:accent1>
      <a:accent2>
        <a:srgbClr val="D939B2"/>
      </a:accent2>
      <a:accent3>
        <a:srgbClr val="FF4337"/>
      </a:accent3>
      <a:accent4>
        <a:srgbClr val="FF7F3F"/>
      </a:accent4>
      <a:accent5>
        <a:srgbClr val="FFB546"/>
      </a:accent5>
      <a:accent6>
        <a:srgbClr val="F8E946"/>
      </a:accent6>
      <a:hlink>
        <a:srgbClr val="00B3E3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Samsung MASTER">
      <a:dk1>
        <a:sysClr val="windowText" lastClr="000000"/>
      </a:dk1>
      <a:lt1>
        <a:sysClr val="window" lastClr="FFFFFF"/>
      </a:lt1>
      <a:dk2>
        <a:srgbClr val="1428A0"/>
      </a:dk2>
      <a:lt2>
        <a:srgbClr val="00B3E3"/>
      </a:lt2>
      <a:accent1>
        <a:srgbClr val="9363CC"/>
      </a:accent1>
      <a:accent2>
        <a:srgbClr val="D939B2"/>
      </a:accent2>
      <a:accent3>
        <a:srgbClr val="FF4337"/>
      </a:accent3>
      <a:accent4>
        <a:srgbClr val="FF7F3F"/>
      </a:accent4>
      <a:accent5>
        <a:srgbClr val="FFB546"/>
      </a:accent5>
      <a:accent6>
        <a:srgbClr val="F8E946"/>
      </a:accent6>
      <a:hlink>
        <a:srgbClr val="00B3E3"/>
      </a:hlink>
      <a:folHlink>
        <a:srgbClr val="7F7F7F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Custom 1">
      <a:dk1>
        <a:sysClr val="windowText" lastClr="000000"/>
      </a:dk1>
      <a:lt1>
        <a:sysClr val="window" lastClr="FFFFFF"/>
      </a:lt1>
      <a:dk2>
        <a:srgbClr val="1428A0"/>
      </a:dk2>
      <a:lt2>
        <a:srgbClr val="00B3E3"/>
      </a:lt2>
      <a:accent1>
        <a:srgbClr val="9363CC"/>
      </a:accent1>
      <a:accent2>
        <a:srgbClr val="D939B2"/>
      </a:accent2>
      <a:accent3>
        <a:srgbClr val="FF4337"/>
      </a:accent3>
      <a:accent4>
        <a:srgbClr val="FF7F3F"/>
      </a:accent4>
      <a:accent5>
        <a:srgbClr val="FFB546"/>
      </a:accent5>
      <a:accent6>
        <a:srgbClr val="F8E946"/>
      </a:accent6>
      <a:hlink>
        <a:srgbClr val="00B3E3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Samsung theme</Template>
  <TotalTime>5393</TotalTime>
  <Words>136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Century Gothic obyčejné</vt:lpstr>
      <vt:lpstr>3_Blank</vt:lpstr>
      <vt:lpstr>Custom Design</vt:lpstr>
      <vt:lpstr>3_Office Theme</vt:lpstr>
      <vt:lpstr>1_Custom Design</vt:lpstr>
      <vt:lpstr>LFD Model Naming Conventions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Samsung</dc:title>
  <dc:creator>Jana Lužná</dc:creator>
  <cp:lastModifiedBy>Jonathan Brawn</cp:lastModifiedBy>
  <cp:revision>388</cp:revision>
  <cp:lastPrinted>2017-08-02T19:16:01Z</cp:lastPrinted>
  <dcterms:created xsi:type="dcterms:W3CDTF">2016-02-24T13:56:07Z</dcterms:created>
  <dcterms:modified xsi:type="dcterms:W3CDTF">2019-07-26T23:16:39Z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5C58129F-E5B8-477A-9B38-B3E54BFA04C8}" pid="2">
    <vt:lpwstr>835EF5AFE1B59E5E30676DAF6EE9FE95A7794FA24FF2375559CD471B8075D18E</vt:lpwstr>
  </property>
  <property fmtid="{D5CDD505-2E9C-101B-9397-08002B2CF9AE}" pid="2" name="NSCPROP">
    <vt:lpwstr>NSCCustomProperty</vt:lpwstr>
  </property>
  <property fmtid="{D5CDD505-2E9C-101B-9397-08002B2CF9AE}" pid="3" name="NSCPROP_SA">
    <vt:lpwstr>S:\Strategic Planning\Presentations\Powerpoint Templates\2 SEA 2017 Cover and Agenda Pages - Smart Signage.pptx</vt:lpwstr>
  </property>
</Properties>
</file>