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4" r:id="rId1"/>
    <p:sldMasterId id="2147483723" r:id="rId2"/>
    <p:sldMasterId id="2147483654" r:id="rId3"/>
    <p:sldMasterId id="2147483916" r:id="rId4"/>
  </p:sldMasterIdLst>
  <p:notesMasterIdLst>
    <p:notesMasterId r:id="rId34"/>
  </p:notesMasterIdLst>
  <p:handoutMasterIdLst>
    <p:handoutMasterId r:id="rId35"/>
  </p:handoutMasterIdLst>
  <p:sldIdLst>
    <p:sldId id="478" r:id="rId5"/>
    <p:sldId id="479" r:id="rId6"/>
    <p:sldId id="466" r:id="rId7"/>
    <p:sldId id="506" r:id="rId8"/>
    <p:sldId id="481" r:id="rId9"/>
    <p:sldId id="445" r:id="rId10"/>
    <p:sldId id="488" r:id="rId11"/>
    <p:sldId id="482" r:id="rId12"/>
    <p:sldId id="483" r:id="rId13"/>
    <p:sldId id="484" r:id="rId14"/>
    <p:sldId id="485" r:id="rId15"/>
    <p:sldId id="487" r:id="rId16"/>
    <p:sldId id="486" r:id="rId17"/>
    <p:sldId id="489" r:id="rId18"/>
    <p:sldId id="492" r:id="rId19"/>
    <p:sldId id="2138" r:id="rId20"/>
    <p:sldId id="2137" r:id="rId21"/>
    <p:sldId id="491" r:id="rId22"/>
    <p:sldId id="2139" r:id="rId23"/>
    <p:sldId id="2140" r:id="rId24"/>
    <p:sldId id="2141" r:id="rId25"/>
    <p:sldId id="2142" r:id="rId26"/>
    <p:sldId id="2143" r:id="rId27"/>
    <p:sldId id="2144" r:id="rId28"/>
    <p:sldId id="2145" r:id="rId29"/>
    <p:sldId id="2146" r:id="rId30"/>
    <p:sldId id="2147" r:id="rId31"/>
    <p:sldId id="2148" r:id="rId32"/>
    <p:sldId id="505"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CE"/>
    <a:srgbClr val="00B3E3"/>
    <a:srgbClr val="FFFFFF"/>
    <a:srgbClr val="007AC2"/>
    <a:srgbClr val="1428A0"/>
    <a:srgbClr val="ECEC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E7E618-7FEB-4B34-8B85-D1579A321CC7}" v="3" dt="2019-12-19T19:32:42.575"/>
    <p1510:client id="{4DEB4734-D072-44FF-A1F3-3D50BC729F53}" v="8" dt="2019-12-19T19:39:52.241"/>
    <p1510:client id="{E182A932-F585-4B6C-9C60-A141A5AD2B8C}" v="1" dt="2019-12-19T14:48:06.4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76698" autoAdjust="0"/>
  </p:normalViewPr>
  <p:slideViewPr>
    <p:cSldViewPr snapToGrid="0" snapToObjects="1">
      <p:cViewPr varScale="1">
        <p:scale>
          <a:sx n="104" d="100"/>
          <a:sy n="104" d="100"/>
        </p:scale>
        <p:origin x="1930" y="7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1032"/>
    </p:cViewPr>
  </p:sorterViewPr>
  <p:notesViewPr>
    <p:cSldViewPr snapToGrid="0" snapToObjects="1">
      <p:cViewPr varScale="1">
        <p:scale>
          <a:sx n="85" d="100"/>
          <a:sy n="85" d="100"/>
        </p:scale>
        <p:origin x="-3834" y="-9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Brawn" userId="f8a3a16d-c5c7-4cf6-bee1-91fd6e035a71" providerId="ADAL" clId="{0FE7E618-7FEB-4B34-8B85-D1579A321CC7}"/>
    <pc:docChg chg="undo custSel mod modSld">
      <pc:chgData name="Jonathan Brawn" userId="f8a3a16d-c5c7-4cf6-bee1-91fd6e035a71" providerId="ADAL" clId="{0FE7E618-7FEB-4B34-8B85-D1579A321CC7}" dt="2019-12-19T19:33:01.759" v="37" actId="14100"/>
      <pc:docMkLst>
        <pc:docMk/>
      </pc:docMkLst>
      <pc:sldChg chg="addSp delSp modSp mod setBg setClrOvrMap">
        <pc:chgData name="Jonathan Brawn" userId="f8a3a16d-c5c7-4cf6-bee1-91fd6e035a71" providerId="ADAL" clId="{0FE7E618-7FEB-4B34-8B85-D1579A321CC7}" dt="2019-12-19T19:33:01.759" v="37" actId="14100"/>
        <pc:sldMkLst>
          <pc:docMk/>
          <pc:sldMk cId="2516239009" sldId="478"/>
        </pc:sldMkLst>
        <pc:spChg chg="mod ord">
          <ac:chgData name="Jonathan Brawn" userId="f8a3a16d-c5c7-4cf6-bee1-91fd6e035a71" providerId="ADAL" clId="{0FE7E618-7FEB-4B34-8B85-D1579A321CC7}" dt="2019-12-19T19:32:46.713" v="23" actId="26606"/>
          <ac:spMkLst>
            <pc:docMk/>
            <pc:sldMk cId="2516239009" sldId="478"/>
            <ac:spMk id="3" creationId="{A4F3A2DA-FCDA-467A-9457-8A2AEE4E487F}"/>
          </ac:spMkLst>
        </pc:spChg>
        <pc:spChg chg="add del mod">
          <ac:chgData name="Jonathan Brawn" userId="f8a3a16d-c5c7-4cf6-bee1-91fd6e035a71" providerId="ADAL" clId="{0FE7E618-7FEB-4B34-8B85-D1579A321CC7}" dt="2019-12-19T19:32:42.575" v="19" actId="931"/>
          <ac:spMkLst>
            <pc:docMk/>
            <pc:sldMk cId="2516239009" sldId="478"/>
            <ac:spMk id="5" creationId="{14F28D8A-B788-4223-812E-06AA24BD1D1D}"/>
          </ac:spMkLst>
        </pc:spChg>
        <pc:spChg chg="mod ord">
          <ac:chgData name="Jonathan Brawn" userId="f8a3a16d-c5c7-4cf6-bee1-91fd6e035a71" providerId="ADAL" clId="{0FE7E618-7FEB-4B34-8B85-D1579A321CC7}" dt="2019-12-19T19:33:01.759" v="37" actId="14100"/>
          <ac:spMkLst>
            <pc:docMk/>
            <pc:sldMk cId="2516239009" sldId="478"/>
            <ac:spMk id="8" creationId="{C619B5EB-16D6-41F7-8094-313F4239925F}"/>
          </ac:spMkLst>
        </pc:spChg>
        <pc:spChg chg="add del">
          <ac:chgData name="Jonathan Brawn" userId="f8a3a16d-c5c7-4cf6-bee1-91fd6e035a71" providerId="ADAL" clId="{0FE7E618-7FEB-4B34-8B85-D1579A321CC7}" dt="2019-12-19T19:32:46.713" v="23" actId="26606"/>
          <ac:spMkLst>
            <pc:docMk/>
            <pc:sldMk cId="2516239009" sldId="478"/>
            <ac:spMk id="14" creationId="{71B2258F-86CA-4D4D-8270-BC05FCDEBFB3}"/>
          </ac:spMkLst>
        </pc:spChg>
        <pc:picChg chg="add del mod ord modCrop">
          <ac:chgData name="Jonathan Brawn" userId="f8a3a16d-c5c7-4cf6-bee1-91fd6e035a71" providerId="ADAL" clId="{0FE7E618-7FEB-4B34-8B85-D1579A321CC7}" dt="2019-12-19T19:32:35.900" v="18" actId="478"/>
          <ac:picMkLst>
            <pc:docMk/>
            <pc:sldMk cId="2516239009" sldId="478"/>
            <ac:picMk id="2" creationId="{F66DF441-B3BC-4CFE-873A-71009B170F09}"/>
          </ac:picMkLst>
        </pc:picChg>
        <pc:picChg chg="del">
          <ac:chgData name="Jonathan Brawn" userId="f8a3a16d-c5c7-4cf6-bee1-91fd6e035a71" providerId="ADAL" clId="{0FE7E618-7FEB-4B34-8B85-D1579A321CC7}" dt="2019-12-19T19:32:08.115" v="11" actId="478"/>
          <ac:picMkLst>
            <pc:docMk/>
            <pc:sldMk cId="2516239009" sldId="478"/>
            <ac:picMk id="7" creationId="{00000000-0000-0000-0000-000000000000}"/>
          </ac:picMkLst>
        </pc:picChg>
        <pc:picChg chg="add mod">
          <ac:chgData name="Jonathan Brawn" userId="f8a3a16d-c5c7-4cf6-bee1-91fd6e035a71" providerId="ADAL" clId="{0FE7E618-7FEB-4B34-8B85-D1579A321CC7}" dt="2019-12-19T19:32:46.713" v="23" actId="26606"/>
          <ac:picMkLst>
            <pc:docMk/>
            <pc:sldMk cId="2516239009" sldId="478"/>
            <ac:picMk id="9" creationId="{4BE7AC9F-D657-401B-A64B-9EDEBCC20FD6}"/>
          </ac:picMkLst>
        </pc:picChg>
      </pc:sldChg>
    </pc:docChg>
  </pc:docChgLst>
  <pc:docChgLst>
    <pc:chgData name="Jonathan Brawn" userId="f8a3a16d-c5c7-4cf6-bee1-91fd6e035a71" providerId="ADAL" clId="{C55C96A0-7DA2-4666-88B7-5E2479051A63}"/>
    <pc:docChg chg="modSld">
      <pc:chgData name="Jonathan Brawn" userId="f8a3a16d-c5c7-4cf6-bee1-91fd6e035a71" providerId="ADAL" clId="{C55C96A0-7DA2-4666-88B7-5E2479051A63}" dt="2019-12-19T05:03:04.683" v="3" actId="20577"/>
      <pc:docMkLst>
        <pc:docMk/>
      </pc:docMkLst>
      <pc:sldChg chg="modSp mod">
        <pc:chgData name="Jonathan Brawn" userId="f8a3a16d-c5c7-4cf6-bee1-91fd6e035a71" providerId="ADAL" clId="{C55C96A0-7DA2-4666-88B7-5E2479051A63}" dt="2019-12-19T05:03:04.683" v="3" actId="20577"/>
        <pc:sldMkLst>
          <pc:docMk/>
          <pc:sldMk cId="2516239009" sldId="478"/>
        </pc:sldMkLst>
        <pc:spChg chg="mod">
          <ac:chgData name="Jonathan Brawn" userId="f8a3a16d-c5c7-4cf6-bee1-91fd6e035a71" providerId="ADAL" clId="{C55C96A0-7DA2-4666-88B7-5E2479051A63}" dt="2019-12-19T05:03:04.683" v="3" actId="20577"/>
          <ac:spMkLst>
            <pc:docMk/>
            <pc:sldMk cId="2516239009" sldId="478"/>
            <ac:spMk id="3" creationId="{A4F3A2DA-FCDA-467A-9457-8A2AEE4E487F}"/>
          </ac:spMkLst>
        </pc:spChg>
      </pc:sldChg>
    </pc:docChg>
  </pc:docChgLst>
  <pc:docChgLst>
    <pc:chgData name="Jonathan Brawn" userId="f8a3a16d-c5c7-4cf6-bee1-91fd6e035a71" providerId="ADAL" clId="{2B0B5D4E-0E61-41E3-81FF-FC46EDE6C29F}"/>
    <pc:docChg chg="addSld delSld modSld">
      <pc:chgData name="Jonathan Brawn" userId="f8a3a16d-c5c7-4cf6-bee1-91fd6e035a71" providerId="ADAL" clId="{2B0B5D4E-0E61-41E3-81FF-FC46EDE6C29F}" dt="2019-07-26T23:18:05.436" v="14" actId="108"/>
      <pc:docMkLst>
        <pc:docMk/>
      </pc:docMkLst>
      <pc:sldChg chg="modSp">
        <pc:chgData name="Jonathan Brawn" userId="f8a3a16d-c5c7-4cf6-bee1-91fd6e035a71" providerId="ADAL" clId="{2B0B5D4E-0E61-41E3-81FF-FC46EDE6C29F}" dt="2019-07-26T23:17:40.273" v="13" actId="20577"/>
        <pc:sldMkLst>
          <pc:docMk/>
          <pc:sldMk cId="471416402" sldId="466"/>
        </pc:sldMkLst>
        <pc:spChg chg="mod">
          <ac:chgData name="Jonathan Brawn" userId="f8a3a16d-c5c7-4cf6-bee1-91fd6e035a71" providerId="ADAL" clId="{2B0B5D4E-0E61-41E3-81FF-FC46EDE6C29F}" dt="2019-07-26T23:17:40.273" v="13" actId="20577"/>
          <ac:spMkLst>
            <pc:docMk/>
            <pc:sldMk cId="471416402" sldId="466"/>
            <ac:spMk id="10" creationId="{54AE7BC8-189A-45DD-A312-8D6F39790560}"/>
          </ac:spMkLst>
        </pc:spChg>
      </pc:sldChg>
      <pc:sldChg chg="modSp">
        <pc:chgData name="Jonathan Brawn" userId="f8a3a16d-c5c7-4cf6-bee1-91fd6e035a71" providerId="ADAL" clId="{2B0B5D4E-0E61-41E3-81FF-FC46EDE6C29F}" dt="2019-07-26T23:18:05.436" v="14" actId="108"/>
        <pc:sldMkLst>
          <pc:docMk/>
          <pc:sldMk cId="1581942085" sldId="479"/>
        </pc:sldMkLst>
        <pc:picChg chg="mod">
          <ac:chgData name="Jonathan Brawn" userId="f8a3a16d-c5c7-4cf6-bee1-91fd6e035a71" providerId="ADAL" clId="{2B0B5D4E-0E61-41E3-81FF-FC46EDE6C29F}" dt="2019-07-26T23:18:05.436" v="14" actId="108"/>
          <ac:picMkLst>
            <pc:docMk/>
            <pc:sldMk cId="1581942085" sldId="479"/>
            <ac:picMk id="4" creationId="{5312F988-C2AB-44DC-B0C9-999F61152C27}"/>
          </ac:picMkLst>
        </pc:picChg>
      </pc:sldChg>
      <pc:sldChg chg="del">
        <pc:chgData name="Jonathan Brawn" userId="f8a3a16d-c5c7-4cf6-bee1-91fd6e035a71" providerId="ADAL" clId="{2B0B5D4E-0E61-41E3-81FF-FC46EDE6C29F}" dt="2019-07-26T23:17:31.091" v="6" actId="2696"/>
        <pc:sldMkLst>
          <pc:docMk/>
          <pc:sldMk cId="4215499879" sldId="480"/>
        </pc:sldMkLst>
      </pc:sldChg>
      <pc:sldChg chg="add">
        <pc:chgData name="Jonathan Brawn" userId="f8a3a16d-c5c7-4cf6-bee1-91fd6e035a71" providerId="ADAL" clId="{2B0B5D4E-0E61-41E3-81FF-FC46EDE6C29F}" dt="2019-07-26T23:17:29.735" v="5"/>
        <pc:sldMkLst>
          <pc:docMk/>
          <pc:sldMk cId="3372011876" sldId="506"/>
        </pc:sldMkLst>
      </pc:sldChg>
    </pc:docChg>
  </pc:docChgLst>
  <pc:docChgLst>
    <pc:chgData name="Jonathan Brawn" userId="f8a3a16d-c5c7-4cf6-bee1-91fd6e035a71" providerId="ADAL" clId="{E182A932-F585-4B6C-9C60-A141A5AD2B8C}"/>
    <pc:docChg chg="addSld modSld">
      <pc:chgData name="Jonathan Brawn" userId="f8a3a16d-c5c7-4cf6-bee1-91fd6e035a71" providerId="ADAL" clId="{E182A932-F585-4B6C-9C60-A141A5AD2B8C}" dt="2019-12-19T14:48:30.188" v="5" actId="20577"/>
      <pc:docMkLst>
        <pc:docMk/>
      </pc:docMkLst>
      <pc:sldChg chg="modSp mod">
        <pc:chgData name="Jonathan Brawn" userId="f8a3a16d-c5c7-4cf6-bee1-91fd6e035a71" providerId="ADAL" clId="{E182A932-F585-4B6C-9C60-A141A5AD2B8C}" dt="2019-12-19T05:05:11.865" v="1" actId="20577"/>
        <pc:sldMkLst>
          <pc:docMk/>
          <pc:sldMk cId="2516239009" sldId="478"/>
        </pc:sldMkLst>
        <pc:spChg chg="mod">
          <ac:chgData name="Jonathan Brawn" userId="f8a3a16d-c5c7-4cf6-bee1-91fd6e035a71" providerId="ADAL" clId="{E182A932-F585-4B6C-9C60-A141A5AD2B8C}" dt="2019-12-19T05:05:11.865" v="1" actId="20577"/>
          <ac:spMkLst>
            <pc:docMk/>
            <pc:sldMk cId="2516239009" sldId="478"/>
            <ac:spMk id="3" creationId="{A4F3A2DA-FCDA-467A-9457-8A2AEE4E487F}"/>
          </ac:spMkLst>
        </pc:spChg>
      </pc:sldChg>
      <pc:sldChg chg="modSp add mod">
        <pc:chgData name="Jonathan Brawn" userId="f8a3a16d-c5c7-4cf6-bee1-91fd6e035a71" providerId="ADAL" clId="{E182A932-F585-4B6C-9C60-A141A5AD2B8C}" dt="2019-12-19T14:48:30.188" v="5" actId="20577"/>
        <pc:sldMkLst>
          <pc:docMk/>
          <pc:sldMk cId="235557633" sldId="2137"/>
        </pc:sldMkLst>
        <pc:spChg chg="mod">
          <ac:chgData name="Jonathan Brawn" userId="f8a3a16d-c5c7-4cf6-bee1-91fd6e035a71" providerId="ADAL" clId="{E182A932-F585-4B6C-9C60-A141A5AD2B8C}" dt="2019-12-19T14:48:30.188" v="5" actId="20577"/>
          <ac:spMkLst>
            <pc:docMk/>
            <pc:sldMk cId="235557633" sldId="2137"/>
            <ac:spMk id="2" creationId="{00000000-0000-0000-0000-000000000000}"/>
          </ac:spMkLst>
        </pc:spChg>
      </pc:sldChg>
    </pc:docChg>
  </pc:docChgLst>
  <pc:docChgLst>
    <pc:chgData name="Jonathan Brawn" userId="f8a3a16d-c5c7-4cf6-bee1-91fd6e035a71" providerId="ADAL" clId="{4DEB4734-D072-44FF-A1F3-3D50BC729F53}"/>
    <pc:docChg chg="custSel addSld delSld modSld">
      <pc:chgData name="Jonathan Brawn" userId="f8a3a16d-c5c7-4cf6-bee1-91fd6e035a71" providerId="ADAL" clId="{4DEB4734-D072-44FF-A1F3-3D50BC729F53}" dt="2019-12-19T19:40:07.663" v="136" actId="1036"/>
      <pc:docMkLst>
        <pc:docMk/>
      </pc:docMkLst>
      <pc:sldChg chg="addSp delSp modSp mod chgLayout">
        <pc:chgData name="Jonathan Brawn" userId="f8a3a16d-c5c7-4cf6-bee1-91fd6e035a71" providerId="ADAL" clId="{4DEB4734-D072-44FF-A1F3-3D50BC729F53}" dt="2019-12-19T19:35:15.793" v="54" actId="12788"/>
        <pc:sldMkLst>
          <pc:docMk/>
          <pc:sldMk cId="1581942085" sldId="479"/>
        </pc:sldMkLst>
        <pc:spChg chg="mod ord">
          <ac:chgData name="Jonathan Brawn" userId="f8a3a16d-c5c7-4cf6-bee1-91fd6e035a71" providerId="ADAL" clId="{4DEB4734-D072-44FF-A1F3-3D50BC729F53}" dt="2019-12-19T19:35:03.918" v="48" actId="700"/>
          <ac:spMkLst>
            <pc:docMk/>
            <pc:sldMk cId="1581942085" sldId="479"/>
            <ac:spMk id="9" creationId="{00000000-0000-0000-0000-000000000000}"/>
          </ac:spMkLst>
        </pc:spChg>
        <pc:spChg chg="mod ord">
          <ac:chgData name="Jonathan Brawn" userId="f8a3a16d-c5c7-4cf6-bee1-91fd6e035a71" providerId="ADAL" clId="{4DEB4734-D072-44FF-A1F3-3D50BC729F53}" dt="2019-12-19T19:35:09.722" v="52" actId="20577"/>
          <ac:spMkLst>
            <pc:docMk/>
            <pc:sldMk cId="1581942085" sldId="479"/>
            <ac:spMk id="10" creationId="{00000000-0000-0000-0000-000000000000}"/>
          </ac:spMkLst>
        </pc:spChg>
        <pc:picChg chg="add mod">
          <ac:chgData name="Jonathan Brawn" userId="f8a3a16d-c5c7-4cf6-bee1-91fd6e035a71" providerId="ADAL" clId="{4DEB4734-D072-44FF-A1F3-3D50BC729F53}" dt="2019-12-19T19:35:15.793" v="54" actId="12788"/>
          <ac:picMkLst>
            <pc:docMk/>
            <pc:sldMk cId="1581942085" sldId="479"/>
            <ac:picMk id="2" creationId="{E1E3E6C3-9DF1-4014-ACBF-FD61A5D21114}"/>
          </ac:picMkLst>
        </pc:picChg>
        <pc:picChg chg="del">
          <ac:chgData name="Jonathan Brawn" userId="f8a3a16d-c5c7-4cf6-bee1-91fd6e035a71" providerId="ADAL" clId="{4DEB4734-D072-44FF-A1F3-3D50BC729F53}" dt="2019-12-19T19:34:47.388" v="39" actId="478"/>
          <ac:picMkLst>
            <pc:docMk/>
            <pc:sldMk cId="1581942085" sldId="479"/>
            <ac:picMk id="4" creationId="{5312F988-C2AB-44DC-B0C9-999F61152C27}"/>
          </ac:picMkLst>
        </pc:picChg>
      </pc:sldChg>
      <pc:sldChg chg="modSp mod">
        <pc:chgData name="Jonathan Brawn" userId="f8a3a16d-c5c7-4cf6-bee1-91fd6e035a71" providerId="ADAL" clId="{4DEB4734-D072-44FF-A1F3-3D50BC729F53}" dt="2019-12-19T19:35:57.879" v="64" actId="20577"/>
        <pc:sldMkLst>
          <pc:docMk/>
          <pc:sldMk cId="1718255728" sldId="489"/>
        </pc:sldMkLst>
        <pc:spChg chg="mod">
          <ac:chgData name="Jonathan Brawn" userId="f8a3a16d-c5c7-4cf6-bee1-91fd6e035a71" providerId="ADAL" clId="{4DEB4734-D072-44FF-A1F3-3D50BC729F53}" dt="2019-12-19T19:35:55.640" v="62" actId="20577"/>
          <ac:spMkLst>
            <pc:docMk/>
            <pc:sldMk cId="1718255728" sldId="489"/>
            <ac:spMk id="6" creationId="{6B29BAF4-7B0B-411D-9F0D-2B9428DE834D}"/>
          </ac:spMkLst>
        </pc:spChg>
        <pc:spChg chg="mod">
          <ac:chgData name="Jonathan Brawn" userId="f8a3a16d-c5c7-4cf6-bee1-91fd6e035a71" providerId="ADAL" clId="{4DEB4734-D072-44FF-A1F3-3D50BC729F53}" dt="2019-12-19T19:35:57.879" v="64" actId="20577"/>
          <ac:spMkLst>
            <pc:docMk/>
            <pc:sldMk cId="1718255728" sldId="489"/>
            <ac:spMk id="10" creationId="{54AE7BC8-189A-45DD-A312-8D6F39790560}"/>
          </ac:spMkLst>
        </pc:spChg>
      </pc:sldChg>
      <pc:sldChg chg="del">
        <pc:chgData name="Jonathan Brawn" userId="f8a3a16d-c5c7-4cf6-bee1-91fd6e035a71" providerId="ADAL" clId="{4DEB4734-D072-44FF-A1F3-3D50BC729F53}" dt="2019-12-19T19:39:49.580" v="99" actId="47"/>
        <pc:sldMkLst>
          <pc:docMk/>
          <pc:sldMk cId="99870662" sldId="490"/>
        </pc:sldMkLst>
      </pc:sldChg>
      <pc:sldChg chg="addSp delSp modSp mod">
        <pc:chgData name="Jonathan Brawn" userId="f8a3a16d-c5c7-4cf6-bee1-91fd6e035a71" providerId="ADAL" clId="{4DEB4734-D072-44FF-A1F3-3D50BC729F53}" dt="2019-12-19T19:38:13.348" v="97" actId="207"/>
        <pc:sldMkLst>
          <pc:docMk/>
          <pc:sldMk cId="867923594" sldId="492"/>
        </pc:sldMkLst>
        <pc:spChg chg="mod">
          <ac:chgData name="Jonathan Brawn" userId="f8a3a16d-c5c7-4cf6-bee1-91fd6e035a71" providerId="ADAL" clId="{4DEB4734-D072-44FF-A1F3-3D50BC729F53}" dt="2019-12-19T19:38:02.233" v="96"/>
          <ac:spMkLst>
            <pc:docMk/>
            <pc:sldMk cId="867923594" sldId="492"/>
            <ac:spMk id="11" creationId="{6A3D7A34-1416-487C-B9C3-57EA7210B4D0}"/>
          </ac:spMkLst>
        </pc:spChg>
        <pc:spChg chg="mod">
          <ac:chgData name="Jonathan Brawn" userId="f8a3a16d-c5c7-4cf6-bee1-91fd6e035a71" providerId="ADAL" clId="{4DEB4734-D072-44FF-A1F3-3D50BC729F53}" dt="2019-12-19T19:38:13.348" v="97" actId="207"/>
          <ac:spMkLst>
            <pc:docMk/>
            <pc:sldMk cId="867923594" sldId="492"/>
            <ac:spMk id="12" creationId="{EDF943E3-FC63-409B-A1A1-645365A6228A}"/>
          </ac:spMkLst>
        </pc:spChg>
        <pc:picChg chg="add mod modCrop">
          <ac:chgData name="Jonathan Brawn" userId="f8a3a16d-c5c7-4cf6-bee1-91fd6e035a71" providerId="ADAL" clId="{4DEB4734-D072-44FF-A1F3-3D50BC729F53}" dt="2019-12-19T19:37:42.130" v="91" actId="12789"/>
          <ac:picMkLst>
            <pc:docMk/>
            <pc:sldMk cId="867923594" sldId="492"/>
            <ac:picMk id="5" creationId="{D7FC2096-C585-42B1-8EC5-8556C6BF5894}"/>
          </ac:picMkLst>
        </pc:picChg>
        <pc:picChg chg="del">
          <ac:chgData name="Jonathan Brawn" userId="f8a3a16d-c5c7-4cf6-bee1-91fd6e035a71" providerId="ADAL" clId="{4DEB4734-D072-44FF-A1F3-3D50BC729F53}" dt="2019-12-19T19:37:07.887" v="81" actId="478"/>
          <ac:picMkLst>
            <pc:docMk/>
            <pc:sldMk cId="867923594" sldId="492"/>
            <ac:picMk id="6" creationId="{46F2EA27-9A70-49B3-8774-4E65ECFB0A16}"/>
          </ac:picMkLst>
        </pc:picChg>
      </pc:sldChg>
      <pc:sldChg chg="del">
        <pc:chgData name="Jonathan Brawn" userId="f8a3a16d-c5c7-4cf6-bee1-91fd6e035a71" providerId="ADAL" clId="{4DEB4734-D072-44FF-A1F3-3D50BC729F53}" dt="2019-12-19T19:38:23.400" v="98" actId="47"/>
        <pc:sldMkLst>
          <pc:docMk/>
          <pc:sldMk cId="2957096935" sldId="493"/>
        </pc:sldMkLst>
      </pc:sldChg>
      <pc:sldChg chg="del">
        <pc:chgData name="Jonathan Brawn" userId="f8a3a16d-c5c7-4cf6-bee1-91fd6e035a71" providerId="ADAL" clId="{4DEB4734-D072-44FF-A1F3-3D50BC729F53}" dt="2019-12-19T19:38:23.400" v="98" actId="47"/>
        <pc:sldMkLst>
          <pc:docMk/>
          <pc:sldMk cId="2667355014" sldId="495"/>
        </pc:sldMkLst>
      </pc:sldChg>
      <pc:sldChg chg="del">
        <pc:chgData name="Jonathan Brawn" userId="f8a3a16d-c5c7-4cf6-bee1-91fd6e035a71" providerId="ADAL" clId="{4DEB4734-D072-44FF-A1F3-3D50BC729F53}" dt="2019-12-19T19:38:23.400" v="98" actId="47"/>
        <pc:sldMkLst>
          <pc:docMk/>
          <pc:sldMk cId="4198921746" sldId="496"/>
        </pc:sldMkLst>
      </pc:sldChg>
      <pc:sldChg chg="del">
        <pc:chgData name="Jonathan Brawn" userId="f8a3a16d-c5c7-4cf6-bee1-91fd6e035a71" providerId="ADAL" clId="{4DEB4734-D072-44FF-A1F3-3D50BC729F53}" dt="2019-12-19T19:38:23.400" v="98" actId="47"/>
        <pc:sldMkLst>
          <pc:docMk/>
          <pc:sldMk cId="2436288858" sldId="497"/>
        </pc:sldMkLst>
      </pc:sldChg>
      <pc:sldChg chg="del">
        <pc:chgData name="Jonathan Brawn" userId="f8a3a16d-c5c7-4cf6-bee1-91fd6e035a71" providerId="ADAL" clId="{4DEB4734-D072-44FF-A1F3-3D50BC729F53}" dt="2019-12-19T19:38:23.400" v="98" actId="47"/>
        <pc:sldMkLst>
          <pc:docMk/>
          <pc:sldMk cId="4236922466" sldId="498"/>
        </pc:sldMkLst>
      </pc:sldChg>
      <pc:sldChg chg="del">
        <pc:chgData name="Jonathan Brawn" userId="f8a3a16d-c5c7-4cf6-bee1-91fd6e035a71" providerId="ADAL" clId="{4DEB4734-D072-44FF-A1F3-3D50BC729F53}" dt="2019-12-19T19:38:23.400" v="98" actId="47"/>
        <pc:sldMkLst>
          <pc:docMk/>
          <pc:sldMk cId="3564957342" sldId="499"/>
        </pc:sldMkLst>
      </pc:sldChg>
      <pc:sldChg chg="del">
        <pc:chgData name="Jonathan Brawn" userId="f8a3a16d-c5c7-4cf6-bee1-91fd6e035a71" providerId="ADAL" clId="{4DEB4734-D072-44FF-A1F3-3D50BC729F53}" dt="2019-12-19T19:38:23.400" v="98" actId="47"/>
        <pc:sldMkLst>
          <pc:docMk/>
          <pc:sldMk cId="2984175398" sldId="500"/>
        </pc:sldMkLst>
      </pc:sldChg>
      <pc:sldChg chg="del">
        <pc:chgData name="Jonathan Brawn" userId="f8a3a16d-c5c7-4cf6-bee1-91fd6e035a71" providerId="ADAL" clId="{4DEB4734-D072-44FF-A1F3-3D50BC729F53}" dt="2019-12-19T19:38:23.400" v="98" actId="47"/>
        <pc:sldMkLst>
          <pc:docMk/>
          <pc:sldMk cId="1394001610" sldId="501"/>
        </pc:sldMkLst>
      </pc:sldChg>
      <pc:sldChg chg="del">
        <pc:chgData name="Jonathan Brawn" userId="f8a3a16d-c5c7-4cf6-bee1-91fd6e035a71" providerId="ADAL" clId="{4DEB4734-D072-44FF-A1F3-3D50BC729F53}" dt="2019-12-19T19:38:23.400" v="98" actId="47"/>
        <pc:sldMkLst>
          <pc:docMk/>
          <pc:sldMk cId="971049444" sldId="502"/>
        </pc:sldMkLst>
      </pc:sldChg>
      <pc:sldChg chg="del">
        <pc:chgData name="Jonathan Brawn" userId="f8a3a16d-c5c7-4cf6-bee1-91fd6e035a71" providerId="ADAL" clId="{4DEB4734-D072-44FF-A1F3-3D50BC729F53}" dt="2019-12-19T19:38:23.400" v="98" actId="47"/>
        <pc:sldMkLst>
          <pc:docMk/>
          <pc:sldMk cId="2602974890" sldId="503"/>
        </pc:sldMkLst>
      </pc:sldChg>
      <pc:sldChg chg="del">
        <pc:chgData name="Jonathan Brawn" userId="f8a3a16d-c5c7-4cf6-bee1-91fd6e035a71" providerId="ADAL" clId="{4DEB4734-D072-44FF-A1F3-3D50BC729F53}" dt="2019-12-19T19:38:23.400" v="98" actId="47"/>
        <pc:sldMkLst>
          <pc:docMk/>
          <pc:sldMk cId="253315574" sldId="504"/>
        </pc:sldMkLst>
      </pc:sldChg>
      <pc:sldChg chg="delSp modSp add mod">
        <pc:chgData name="Jonathan Brawn" userId="f8a3a16d-c5c7-4cf6-bee1-91fd6e035a71" providerId="ADAL" clId="{4DEB4734-D072-44FF-A1F3-3D50BC729F53}" dt="2019-12-19T19:40:07.663" v="136" actId="1036"/>
        <pc:sldMkLst>
          <pc:docMk/>
          <pc:sldMk cId="4022120693" sldId="2138"/>
        </pc:sldMkLst>
        <pc:spChg chg="mod">
          <ac:chgData name="Jonathan Brawn" userId="f8a3a16d-c5c7-4cf6-bee1-91fd6e035a71" providerId="ADAL" clId="{4DEB4734-D072-44FF-A1F3-3D50BC729F53}" dt="2019-12-19T19:39:56.739" v="104" actId="20577"/>
          <ac:spMkLst>
            <pc:docMk/>
            <pc:sldMk cId="4022120693" sldId="2138"/>
            <ac:spMk id="3" creationId="{00000000-0000-0000-0000-000000000000}"/>
          </ac:spMkLst>
        </pc:spChg>
        <pc:picChg chg="mod">
          <ac:chgData name="Jonathan Brawn" userId="f8a3a16d-c5c7-4cf6-bee1-91fd6e035a71" providerId="ADAL" clId="{4DEB4734-D072-44FF-A1F3-3D50BC729F53}" dt="2019-12-19T19:40:07.663" v="136" actId="1036"/>
          <ac:picMkLst>
            <pc:docMk/>
            <pc:sldMk cId="4022120693" sldId="2138"/>
            <ac:picMk id="5" creationId="{4B1EDA65-A27F-4472-B23E-E43E22C16222}"/>
          </ac:picMkLst>
        </pc:picChg>
        <pc:picChg chg="del">
          <ac:chgData name="Jonathan Brawn" userId="f8a3a16d-c5c7-4cf6-bee1-91fd6e035a71" providerId="ADAL" clId="{4DEB4734-D072-44FF-A1F3-3D50BC729F53}" dt="2019-12-19T19:40:03.061" v="105" actId="478"/>
          <ac:picMkLst>
            <pc:docMk/>
            <pc:sldMk cId="4022120693" sldId="2138"/>
            <ac:picMk id="7" creationId="{BBF2951A-68E8-47BE-9E77-F9E93891A51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BEC33F4-DD00-4ACF-B023-CA23F1E9A9DC}" type="datetimeFigureOut">
              <a:rPr lang="en-US" smtClean="0"/>
              <a:pPr/>
              <a:t>12/19/2019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7198554-CF33-424A-A989-FFD09A323DAE}" type="slidenum">
              <a:rPr lang="en-US" smtClean="0"/>
              <a:pPr/>
              <a:t>‹#›</a:t>
            </a:fld>
            <a:endParaRPr lang="en-US"/>
          </a:p>
        </p:txBody>
      </p:sp>
    </p:spTree>
    <p:extLst>
      <p:ext uri="{BB962C8B-B14F-4D97-AF65-F5344CB8AC3E}">
        <p14:creationId xmlns:p14="http://schemas.microsoft.com/office/powerpoint/2010/main" val="3116842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FCD5EB-74B8-3144-B3FC-4B481D391BC4}" type="datetimeFigureOut">
              <a:rPr lang="en-US" smtClean="0"/>
              <a:pPr/>
              <a:t>12/19/2019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0B8387E-CEEA-BD45-B4C1-216C42EAD120}" type="slidenum">
              <a:rPr lang="en-US" smtClean="0"/>
              <a:pPr/>
              <a:t>‹#›</a:t>
            </a:fld>
            <a:endParaRPr lang="en-US"/>
          </a:p>
        </p:txBody>
      </p:sp>
    </p:spTree>
    <p:extLst>
      <p:ext uri="{BB962C8B-B14F-4D97-AF65-F5344CB8AC3E}">
        <p14:creationId xmlns:p14="http://schemas.microsoft.com/office/powerpoint/2010/main" val="1096934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B8387E-CEEA-BD45-B4C1-216C42EAD120}" type="slidenum">
              <a:rPr lang="en-US" smtClean="0"/>
              <a:pPr/>
              <a:t>1</a:t>
            </a:fld>
            <a:endParaRPr lang="en-US"/>
          </a:p>
        </p:txBody>
      </p:sp>
    </p:spTree>
    <p:extLst>
      <p:ext uri="{BB962C8B-B14F-4D97-AF65-F5344CB8AC3E}">
        <p14:creationId xmlns:p14="http://schemas.microsoft.com/office/powerpoint/2010/main" val="3789031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1019071"/>
            <a:endParaRPr lang="en-US" sz="1200" b="0" dirty="0">
              <a:solidFill>
                <a:srgbClr val="FFFFFF"/>
              </a:solidFill>
            </a:endParaRPr>
          </a:p>
        </p:txBody>
      </p:sp>
      <p:sp>
        <p:nvSpPr>
          <p:cNvPr id="4" name="Slide Number Placeholder 3"/>
          <p:cNvSpPr>
            <a:spLocks noGrp="1"/>
          </p:cNvSpPr>
          <p:nvPr>
            <p:ph type="sldNum" sz="quarter" idx="10"/>
          </p:nvPr>
        </p:nvSpPr>
        <p:spPr/>
        <p:txBody>
          <a:bodyPr/>
          <a:lstStyle/>
          <a:p>
            <a:fld id="{AD50F634-C266-4237-A155-E5A1C3203798}" type="slidenum">
              <a:rPr lang="en-US" smtClean="0"/>
              <a:t>13</a:t>
            </a:fld>
            <a:endParaRPr lang="en-US" dirty="0"/>
          </a:p>
        </p:txBody>
      </p:sp>
    </p:spTree>
    <p:extLst>
      <p:ext uri="{BB962C8B-B14F-4D97-AF65-F5344CB8AC3E}">
        <p14:creationId xmlns:p14="http://schemas.microsoft.com/office/powerpoint/2010/main" val="1921510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1019071"/>
            <a:endParaRPr lang="en-US" sz="1200" b="0" dirty="0">
              <a:solidFill>
                <a:srgbClr val="FFFFFF"/>
              </a:solidFill>
            </a:endParaRPr>
          </a:p>
        </p:txBody>
      </p:sp>
      <p:sp>
        <p:nvSpPr>
          <p:cNvPr id="4" name="Slide Number Placeholder 3"/>
          <p:cNvSpPr>
            <a:spLocks noGrp="1"/>
          </p:cNvSpPr>
          <p:nvPr>
            <p:ph type="sldNum" sz="quarter" idx="10"/>
          </p:nvPr>
        </p:nvSpPr>
        <p:spPr/>
        <p:txBody>
          <a:bodyPr/>
          <a:lstStyle/>
          <a:p>
            <a:fld id="{AD50F634-C266-4237-A155-E5A1C3203798}" type="slidenum">
              <a:rPr lang="en-US" smtClean="0"/>
              <a:t>15</a:t>
            </a:fld>
            <a:endParaRPr lang="en-US" dirty="0"/>
          </a:p>
        </p:txBody>
      </p:sp>
    </p:spTree>
    <p:extLst>
      <p:ext uri="{BB962C8B-B14F-4D97-AF65-F5344CB8AC3E}">
        <p14:creationId xmlns:p14="http://schemas.microsoft.com/office/powerpoint/2010/main" val="3965201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1" dirty="0"/>
              <a:t>Additional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0" dirty="0"/>
              <a:t>FTIR touch technology</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0" dirty="0"/>
              <a:t>Matte screen surface (touch glass)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0" dirty="0"/>
              <a:t>Sensor for rotation</a:t>
            </a:r>
          </a:p>
          <a:p>
            <a:r>
              <a:rPr lang="en-US" sz="900" b="0" dirty="0"/>
              <a:t>2” chassis depth</a:t>
            </a:r>
          </a:p>
          <a:p>
            <a:r>
              <a:rPr lang="en-US" sz="900" b="0" dirty="0"/>
              <a:t>Integrated speakers</a:t>
            </a:r>
          </a:p>
          <a:p>
            <a:r>
              <a:rPr lang="en-US" sz="900" b="0" dirty="0"/>
              <a:t>2 HDMI (rear), 1 USB (rear), 1 audio output (rear) </a:t>
            </a:r>
          </a:p>
          <a:p>
            <a:r>
              <a:rPr lang="en-US" sz="900" b="0" dirty="0"/>
              <a:t>Input tray adds 3</a:t>
            </a:r>
            <a:r>
              <a:rPr lang="en-US" sz="900" b="0" baseline="30000" dirty="0"/>
              <a:t>rd</a:t>
            </a:r>
            <a:r>
              <a:rPr lang="en-US" sz="900" b="0" dirty="0"/>
              <a:t> HDMI input, HDMI output, 2</a:t>
            </a:r>
            <a:r>
              <a:rPr lang="en-US" sz="900" b="0" baseline="30000" dirty="0"/>
              <a:t>nd</a:t>
            </a:r>
            <a:r>
              <a:rPr lang="en-US" sz="900" b="0" dirty="0"/>
              <a:t> USB input, 2</a:t>
            </a:r>
            <a:r>
              <a:rPr lang="en-US" sz="900" b="0" baseline="30000" dirty="0"/>
              <a:t>nd</a:t>
            </a:r>
            <a:r>
              <a:rPr lang="en-US" sz="900" b="0" dirty="0"/>
              <a:t> USB touch output, and USB upstream in/out. NFC pairing on tray</a:t>
            </a:r>
          </a:p>
          <a:p>
            <a:r>
              <a:rPr lang="en-US" sz="900" b="0" dirty="0"/>
              <a:t>USB out for touch overlay (rear)</a:t>
            </a:r>
          </a:p>
          <a:p>
            <a:r>
              <a:rPr lang="en-US" sz="900" b="0" dirty="0"/>
              <a:t>Wi-Fi and Ethernet networking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t>Limited IP control, no RS232</a:t>
            </a:r>
          </a:p>
          <a:p>
            <a:r>
              <a:rPr lang="en-US" sz="900" b="0" dirty="0"/>
              <a:t>3-year onsite commercial warranty</a:t>
            </a:r>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16</a:t>
            </a:fld>
            <a:endParaRPr lang="en-US"/>
          </a:p>
        </p:txBody>
      </p:sp>
    </p:spTree>
    <p:extLst>
      <p:ext uri="{BB962C8B-B14F-4D97-AF65-F5344CB8AC3E}">
        <p14:creationId xmlns:p14="http://schemas.microsoft.com/office/powerpoint/2010/main" val="2585652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1" dirty="0"/>
              <a:t>Additional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0" dirty="0"/>
              <a:t>FTIR touch technology</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0" dirty="0"/>
              <a:t>Matte screen surface (touch glass)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0" dirty="0"/>
              <a:t>Sensor for rotation</a:t>
            </a:r>
          </a:p>
          <a:p>
            <a:r>
              <a:rPr lang="en-US" sz="900" b="0" dirty="0"/>
              <a:t>2” chassis depth</a:t>
            </a:r>
          </a:p>
          <a:p>
            <a:r>
              <a:rPr lang="en-US" sz="900" b="0" dirty="0"/>
              <a:t>Integrated speakers</a:t>
            </a:r>
          </a:p>
          <a:p>
            <a:r>
              <a:rPr lang="en-US" sz="900" b="0" dirty="0"/>
              <a:t>2 HDMI (rear), 1 USB (rear), 1 audio output (rear) </a:t>
            </a:r>
          </a:p>
          <a:p>
            <a:r>
              <a:rPr lang="en-US" sz="900" b="0" dirty="0"/>
              <a:t>Input tray adds 3</a:t>
            </a:r>
            <a:r>
              <a:rPr lang="en-US" sz="900" b="0" baseline="30000" dirty="0"/>
              <a:t>rd</a:t>
            </a:r>
            <a:r>
              <a:rPr lang="en-US" sz="900" b="0" dirty="0"/>
              <a:t> HDMI input, HDMI output, 2</a:t>
            </a:r>
            <a:r>
              <a:rPr lang="en-US" sz="900" b="0" baseline="30000" dirty="0"/>
              <a:t>nd</a:t>
            </a:r>
            <a:r>
              <a:rPr lang="en-US" sz="900" b="0" dirty="0"/>
              <a:t> USB input, 2</a:t>
            </a:r>
            <a:r>
              <a:rPr lang="en-US" sz="900" b="0" baseline="30000" dirty="0"/>
              <a:t>nd</a:t>
            </a:r>
            <a:r>
              <a:rPr lang="en-US" sz="900" b="0" dirty="0"/>
              <a:t> USB touch output, and USB upstream in/out. NFC pairing on tray</a:t>
            </a:r>
          </a:p>
          <a:p>
            <a:r>
              <a:rPr lang="en-US" sz="900" b="0" dirty="0"/>
              <a:t>USB out for touch overlay (rear)</a:t>
            </a:r>
          </a:p>
          <a:p>
            <a:r>
              <a:rPr lang="en-US" sz="900" b="0" dirty="0"/>
              <a:t>Wi-Fi and Ethernet networking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t>Limited IP control, no RS232</a:t>
            </a:r>
          </a:p>
          <a:p>
            <a:r>
              <a:rPr lang="en-US" sz="900" b="0" dirty="0"/>
              <a:t>3-year onsite commercial warranty</a:t>
            </a:r>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17</a:t>
            </a:fld>
            <a:endParaRPr lang="en-US"/>
          </a:p>
        </p:txBody>
      </p:sp>
    </p:spTree>
    <p:extLst>
      <p:ext uri="{BB962C8B-B14F-4D97-AF65-F5344CB8AC3E}">
        <p14:creationId xmlns:p14="http://schemas.microsoft.com/office/powerpoint/2010/main" val="2027732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B8387E-CEEA-BD45-B4C1-216C42EAD120}" type="slidenum">
              <a:rPr lang="en-US" smtClean="0"/>
              <a:pPr/>
              <a:t>20</a:t>
            </a:fld>
            <a:endParaRPr lang="en-US"/>
          </a:p>
        </p:txBody>
      </p:sp>
    </p:spTree>
    <p:extLst>
      <p:ext uri="{BB962C8B-B14F-4D97-AF65-F5344CB8AC3E}">
        <p14:creationId xmlns:p14="http://schemas.microsoft.com/office/powerpoint/2010/main" val="2148396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B8387E-CEEA-BD45-B4C1-216C42EAD120}" type="slidenum">
              <a:rPr lang="en-US" smtClean="0"/>
              <a:pPr/>
              <a:t>22</a:t>
            </a:fld>
            <a:endParaRPr lang="en-US"/>
          </a:p>
        </p:txBody>
      </p:sp>
    </p:spTree>
    <p:extLst>
      <p:ext uri="{BB962C8B-B14F-4D97-AF65-F5344CB8AC3E}">
        <p14:creationId xmlns:p14="http://schemas.microsoft.com/office/powerpoint/2010/main" val="2468267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B8387E-CEEA-BD45-B4C1-216C42EAD120}" type="slidenum">
              <a:rPr lang="en-US" smtClean="0"/>
              <a:pPr/>
              <a:t>24</a:t>
            </a:fld>
            <a:endParaRPr lang="en-US"/>
          </a:p>
        </p:txBody>
      </p:sp>
    </p:spTree>
    <p:extLst>
      <p:ext uri="{BB962C8B-B14F-4D97-AF65-F5344CB8AC3E}">
        <p14:creationId xmlns:p14="http://schemas.microsoft.com/office/powerpoint/2010/main" val="2434229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2</a:t>
            </a:fld>
            <a:endParaRPr lang="en-US"/>
          </a:p>
        </p:txBody>
      </p:sp>
    </p:spTree>
    <p:extLst>
      <p:ext uri="{BB962C8B-B14F-4D97-AF65-F5344CB8AC3E}">
        <p14:creationId xmlns:p14="http://schemas.microsoft.com/office/powerpoint/2010/main" val="1762665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1" dirty="0"/>
              <a:t>Additional Specs</a:t>
            </a:r>
          </a:p>
          <a:p>
            <a:pPr marL="0" marR="0" lvl="0" indent="0" algn="l" defTabSz="343403" rtl="0" eaLnBrk="1" fontAlgn="base" latinLnBrk="0" hangingPunct="1">
              <a:lnSpc>
                <a:spcPct val="100000"/>
              </a:lnSpc>
              <a:spcBef>
                <a:spcPct val="30000"/>
              </a:spcBef>
              <a:spcAft>
                <a:spcPct val="0"/>
              </a:spcAft>
              <a:buClrTx/>
              <a:buSzTx/>
              <a:buFontTx/>
              <a:buNone/>
              <a:tabLst/>
              <a:defRPr/>
            </a:pPr>
            <a:r>
              <a:rPr lang="en-US" sz="900" b="0" dirty="0"/>
              <a:t>Matte screen surface (touch glass)</a:t>
            </a:r>
          </a:p>
          <a:p>
            <a:r>
              <a:rPr lang="en-US" sz="900" b="0" dirty="0"/>
              <a:t>3.4“ chassis depth</a:t>
            </a:r>
          </a:p>
          <a:p>
            <a:r>
              <a:rPr lang="en-US" sz="900" b="0" dirty="0"/>
              <a:t>Integrated speakers</a:t>
            </a:r>
          </a:p>
          <a:p>
            <a:r>
              <a:rPr lang="en-US" sz="900" b="0" dirty="0"/>
              <a:t>2 HDMI 2.0 (rear) 1 HDMI 2.0 (front), DVI-D</a:t>
            </a:r>
          </a:p>
          <a:p>
            <a:r>
              <a:rPr lang="en-US" sz="900" b="0" dirty="0"/>
              <a:t>USB out for touch overlay (1 rear 1 front)</a:t>
            </a:r>
          </a:p>
          <a:p>
            <a:r>
              <a:rPr lang="en-US" sz="900" b="0" dirty="0"/>
              <a:t>Full RS232C and IP control</a:t>
            </a:r>
          </a:p>
          <a:p>
            <a:r>
              <a:rPr lang="en-US" sz="900" b="0" dirty="0"/>
              <a:t>3-year onsite commercial warranty</a:t>
            </a:r>
          </a:p>
        </p:txBody>
      </p:sp>
      <p:sp>
        <p:nvSpPr>
          <p:cNvPr id="4" name="Slide Number Placeholder 3"/>
          <p:cNvSpPr>
            <a:spLocks noGrp="1"/>
          </p:cNvSpPr>
          <p:nvPr>
            <p:ph type="sldNum" sz="quarter" idx="10"/>
          </p:nvPr>
        </p:nvSpPr>
        <p:spPr/>
        <p:txBody>
          <a:bodyPr/>
          <a:lstStyle/>
          <a:p>
            <a:pPr>
              <a:defRPr/>
            </a:pPr>
            <a:fld id="{B010CE1D-180A-9547-B556-1EDB476B1537}" type="slidenum">
              <a:rPr lang="en-US" smtClean="0"/>
              <a:pPr>
                <a:defRPr/>
              </a:pPr>
              <a:t>4</a:t>
            </a:fld>
            <a:endParaRPr lang="en-US"/>
          </a:p>
        </p:txBody>
      </p:sp>
    </p:spTree>
    <p:extLst>
      <p:ext uri="{BB962C8B-B14F-4D97-AF65-F5344CB8AC3E}">
        <p14:creationId xmlns:p14="http://schemas.microsoft.com/office/powerpoint/2010/main" val="4106399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1019071"/>
            <a:endParaRPr lang="en-US" sz="1200" b="0" dirty="0">
              <a:solidFill>
                <a:srgbClr val="FFFFFF"/>
              </a:solidFill>
            </a:endParaRPr>
          </a:p>
        </p:txBody>
      </p:sp>
      <p:sp>
        <p:nvSpPr>
          <p:cNvPr id="4" name="Slide Number Placeholder 3"/>
          <p:cNvSpPr>
            <a:spLocks noGrp="1"/>
          </p:cNvSpPr>
          <p:nvPr>
            <p:ph type="sldNum" sz="quarter" idx="10"/>
          </p:nvPr>
        </p:nvSpPr>
        <p:spPr/>
        <p:txBody>
          <a:bodyPr/>
          <a:lstStyle/>
          <a:p>
            <a:fld id="{AD50F634-C266-4237-A155-E5A1C3203798}" type="slidenum">
              <a:rPr lang="en-US" smtClean="0"/>
              <a:t>6</a:t>
            </a:fld>
            <a:endParaRPr lang="en-US" dirty="0"/>
          </a:p>
        </p:txBody>
      </p:sp>
    </p:spTree>
    <p:extLst>
      <p:ext uri="{BB962C8B-B14F-4D97-AF65-F5344CB8AC3E}">
        <p14:creationId xmlns:p14="http://schemas.microsoft.com/office/powerpoint/2010/main" val="4057784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1019071"/>
            <a:endParaRPr lang="en-US" sz="1200" b="0" dirty="0">
              <a:solidFill>
                <a:srgbClr val="FFFFFF"/>
              </a:solidFill>
            </a:endParaRPr>
          </a:p>
        </p:txBody>
      </p:sp>
      <p:sp>
        <p:nvSpPr>
          <p:cNvPr id="4" name="Slide Number Placeholder 3"/>
          <p:cNvSpPr>
            <a:spLocks noGrp="1"/>
          </p:cNvSpPr>
          <p:nvPr>
            <p:ph type="sldNum" sz="quarter" idx="10"/>
          </p:nvPr>
        </p:nvSpPr>
        <p:spPr/>
        <p:txBody>
          <a:bodyPr/>
          <a:lstStyle/>
          <a:p>
            <a:fld id="{AD50F634-C266-4237-A155-E5A1C3203798}" type="slidenum">
              <a:rPr lang="en-US" smtClean="0"/>
              <a:t>8</a:t>
            </a:fld>
            <a:endParaRPr lang="en-US" dirty="0"/>
          </a:p>
        </p:txBody>
      </p:sp>
    </p:spTree>
    <p:extLst>
      <p:ext uri="{BB962C8B-B14F-4D97-AF65-F5344CB8AC3E}">
        <p14:creationId xmlns:p14="http://schemas.microsoft.com/office/powerpoint/2010/main" val="4034079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1019071"/>
            <a:endParaRPr lang="en-US" sz="1200" b="0" dirty="0">
              <a:solidFill>
                <a:srgbClr val="FFFFFF"/>
              </a:solidFill>
            </a:endParaRPr>
          </a:p>
        </p:txBody>
      </p:sp>
      <p:sp>
        <p:nvSpPr>
          <p:cNvPr id="4" name="Slide Number Placeholder 3"/>
          <p:cNvSpPr>
            <a:spLocks noGrp="1"/>
          </p:cNvSpPr>
          <p:nvPr>
            <p:ph type="sldNum" sz="quarter" idx="10"/>
          </p:nvPr>
        </p:nvSpPr>
        <p:spPr/>
        <p:txBody>
          <a:bodyPr/>
          <a:lstStyle/>
          <a:p>
            <a:fld id="{AD50F634-C266-4237-A155-E5A1C3203798}" type="slidenum">
              <a:rPr lang="en-US" smtClean="0"/>
              <a:t>9</a:t>
            </a:fld>
            <a:endParaRPr lang="en-US" dirty="0"/>
          </a:p>
        </p:txBody>
      </p:sp>
    </p:spTree>
    <p:extLst>
      <p:ext uri="{BB962C8B-B14F-4D97-AF65-F5344CB8AC3E}">
        <p14:creationId xmlns:p14="http://schemas.microsoft.com/office/powerpoint/2010/main" val="1056163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1019071"/>
            <a:endParaRPr lang="en-US" sz="1200" b="0" dirty="0">
              <a:solidFill>
                <a:srgbClr val="FFFFFF"/>
              </a:solidFill>
            </a:endParaRPr>
          </a:p>
        </p:txBody>
      </p:sp>
      <p:sp>
        <p:nvSpPr>
          <p:cNvPr id="4" name="Slide Number Placeholder 3"/>
          <p:cNvSpPr>
            <a:spLocks noGrp="1"/>
          </p:cNvSpPr>
          <p:nvPr>
            <p:ph type="sldNum" sz="quarter" idx="10"/>
          </p:nvPr>
        </p:nvSpPr>
        <p:spPr/>
        <p:txBody>
          <a:bodyPr/>
          <a:lstStyle/>
          <a:p>
            <a:fld id="{AD50F634-C266-4237-A155-E5A1C3203798}" type="slidenum">
              <a:rPr lang="en-US" smtClean="0"/>
              <a:t>10</a:t>
            </a:fld>
            <a:endParaRPr lang="en-US" dirty="0"/>
          </a:p>
        </p:txBody>
      </p:sp>
    </p:spTree>
    <p:extLst>
      <p:ext uri="{BB962C8B-B14F-4D97-AF65-F5344CB8AC3E}">
        <p14:creationId xmlns:p14="http://schemas.microsoft.com/office/powerpoint/2010/main" val="1802523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1019071"/>
            <a:endParaRPr lang="en-US" sz="1200" b="0" dirty="0">
              <a:solidFill>
                <a:srgbClr val="FFFFFF"/>
              </a:solidFill>
            </a:endParaRPr>
          </a:p>
        </p:txBody>
      </p:sp>
      <p:sp>
        <p:nvSpPr>
          <p:cNvPr id="4" name="Slide Number Placeholder 3"/>
          <p:cNvSpPr>
            <a:spLocks noGrp="1"/>
          </p:cNvSpPr>
          <p:nvPr>
            <p:ph type="sldNum" sz="quarter" idx="10"/>
          </p:nvPr>
        </p:nvSpPr>
        <p:spPr/>
        <p:txBody>
          <a:bodyPr/>
          <a:lstStyle/>
          <a:p>
            <a:fld id="{AD50F634-C266-4237-A155-E5A1C3203798}" type="slidenum">
              <a:rPr lang="en-US" smtClean="0"/>
              <a:t>11</a:t>
            </a:fld>
            <a:endParaRPr lang="en-US" dirty="0"/>
          </a:p>
        </p:txBody>
      </p:sp>
    </p:spTree>
    <p:extLst>
      <p:ext uri="{BB962C8B-B14F-4D97-AF65-F5344CB8AC3E}">
        <p14:creationId xmlns:p14="http://schemas.microsoft.com/office/powerpoint/2010/main" val="1942473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1019071"/>
            <a:endParaRPr lang="en-US" sz="1200" b="0" dirty="0">
              <a:solidFill>
                <a:srgbClr val="FFFFFF"/>
              </a:solidFill>
            </a:endParaRPr>
          </a:p>
        </p:txBody>
      </p:sp>
      <p:sp>
        <p:nvSpPr>
          <p:cNvPr id="4" name="Slide Number Placeholder 3"/>
          <p:cNvSpPr>
            <a:spLocks noGrp="1"/>
          </p:cNvSpPr>
          <p:nvPr>
            <p:ph type="sldNum" sz="quarter" idx="10"/>
          </p:nvPr>
        </p:nvSpPr>
        <p:spPr/>
        <p:txBody>
          <a:bodyPr/>
          <a:lstStyle/>
          <a:p>
            <a:fld id="{AD50F634-C266-4237-A155-E5A1C3203798}" type="slidenum">
              <a:rPr lang="en-US" smtClean="0"/>
              <a:t>12</a:t>
            </a:fld>
            <a:endParaRPr lang="en-US" dirty="0"/>
          </a:p>
        </p:txBody>
      </p:sp>
    </p:spTree>
    <p:extLst>
      <p:ext uri="{BB962C8B-B14F-4D97-AF65-F5344CB8AC3E}">
        <p14:creationId xmlns:p14="http://schemas.microsoft.com/office/powerpoint/2010/main" val="3858601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a:prstGeom prst="rect">
            <a:avLst/>
          </a:prstGeom>
          <a:solidFill>
            <a:schemeClr val="bg1">
              <a:lumMod val="95000"/>
            </a:schemeClr>
          </a:solidFill>
          <a:effectLst/>
        </p:spPr>
        <p:txBody>
          <a:bodyPr/>
          <a:lstStyle>
            <a:lvl1pPr>
              <a:defRPr sz="2000" b="0" i="0" baseline="0">
                <a:latin typeface="Century Gothic obyčejné"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a picture</a:t>
            </a:r>
          </a:p>
        </p:txBody>
      </p:sp>
      <p:grpSp>
        <p:nvGrpSpPr>
          <p:cNvPr id="7" name="Group 6"/>
          <p:cNvGrpSpPr/>
          <p:nvPr userDrawn="1"/>
        </p:nvGrpSpPr>
        <p:grpSpPr>
          <a:xfrm>
            <a:off x="-27028" y="3608311"/>
            <a:ext cx="5567216" cy="2009345"/>
            <a:chOff x="-38179" y="1042458"/>
            <a:chExt cx="5427754" cy="3088659"/>
          </a:xfrm>
        </p:grpSpPr>
        <p:sp>
          <p:nvSpPr>
            <p:cNvPr id="8" name="Rectangle 2"/>
            <p:cNvSpPr/>
            <p:nvPr/>
          </p:nvSpPr>
          <p:spPr>
            <a:xfrm flipV="1">
              <a:off x="2385664" y="1911968"/>
              <a:ext cx="2886506" cy="220967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sp>
          <p:nvSpPr>
            <p:cNvPr id="9" name="Rectangle 2"/>
            <p:cNvSpPr/>
            <p:nvPr/>
          </p:nvSpPr>
          <p:spPr>
            <a:xfrm flipV="1">
              <a:off x="-38179" y="1042458"/>
              <a:ext cx="5427754" cy="3088659"/>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2346254 w 9082876"/>
                <a:gd name="connsiteY0" fmla="*/ 0 h 5168604"/>
                <a:gd name="connsiteX1" fmla="*/ 7884620 w 9082876"/>
                <a:gd name="connsiteY1" fmla="*/ 0 h 5168604"/>
                <a:gd name="connsiteX2" fmla="*/ 9082876 w 9082876"/>
                <a:gd name="connsiteY2" fmla="*/ 5152735 h 5168604"/>
                <a:gd name="connsiteX3" fmla="*/ 0 w 9082876"/>
                <a:gd name="connsiteY3" fmla="*/ 5168604 h 5168604"/>
                <a:gd name="connsiteX4" fmla="*/ 2346254 w 9082876"/>
                <a:gd name="connsiteY4" fmla="*/ 0 h 5168604"/>
                <a:gd name="connsiteX0" fmla="*/ 26783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26783 w 9082876"/>
                <a:gd name="connsiteY4" fmla="*/ 11596 h 5168604"/>
                <a:gd name="connsiteX0" fmla="*/ 119562 w 9082876"/>
                <a:gd name="connsiteY0" fmla="*/ 69575 h 5168604"/>
                <a:gd name="connsiteX1" fmla="*/ 7884620 w 9082876"/>
                <a:gd name="connsiteY1" fmla="*/ 0 h 5168604"/>
                <a:gd name="connsiteX2" fmla="*/ 9082876 w 9082876"/>
                <a:gd name="connsiteY2" fmla="*/ 5152735 h 5168604"/>
                <a:gd name="connsiteX3" fmla="*/ 0 w 9082876"/>
                <a:gd name="connsiteY3" fmla="*/ 5168604 h 5168604"/>
                <a:gd name="connsiteX4" fmla="*/ 119562 w 9082876"/>
                <a:gd name="connsiteY4" fmla="*/ 69575 h 5168604"/>
                <a:gd name="connsiteX0" fmla="*/ 15186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15186 w 9082876"/>
                <a:gd name="connsiteY4" fmla="*/ 11596 h 516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876" h="5168604">
                  <a:moveTo>
                    <a:pt x="15186" y="11596"/>
                  </a:moveTo>
                  <a:lnTo>
                    <a:pt x="7884620" y="0"/>
                  </a:lnTo>
                  <a:lnTo>
                    <a:pt x="9082876" y="5152735"/>
                  </a:lnTo>
                  <a:lnTo>
                    <a:pt x="0" y="5168604"/>
                  </a:lnTo>
                  <a:lnTo>
                    <a:pt x="15186" y="11596"/>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grpSp>
      <p:sp>
        <p:nvSpPr>
          <p:cNvPr id="12" name="Text Placeholder 11"/>
          <p:cNvSpPr>
            <a:spLocks noGrp="1"/>
          </p:cNvSpPr>
          <p:nvPr>
            <p:ph type="body" sz="quarter" idx="11" hasCustomPrompt="1"/>
          </p:nvPr>
        </p:nvSpPr>
        <p:spPr>
          <a:xfrm>
            <a:off x="382403" y="3650842"/>
            <a:ext cx="3754438" cy="751039"/>
          </a:xfrm>
          <a:prstGeom prst="rect">
            <a:avLst/>
          </a:prstGeom>
        </p:spPr>
        <p:txBody>
          <a:bodyPr/>
          <a:lstStyle>
            <a:lvl1pPr marL="0" indent="0">
              <a:buNone/>
              <a:defRPr sz="4400">
                <a:solidFill>
                  <a:srgbClr val="00A1CE"/>
                </a:solidFill>
                <a:latin typeface="Century Gothic" panose="020B0502020202020204" pitchFamily="34" charset="0"/>
              </a:defRPr>
            </a:lvl1pPr>
            <a:lvl2pPr>
              <a:defRPr>
                <a:solidFill>
                  <a:srgbClr val="00A1CE"/>
                </a:solidFill>
              </a:defRPr>
            </a:lvl2pPr>
            <a:lvl3pPr>
              <a:defRPr>
                <a:solidFill>
                  <a:srgbClr val="00A1CE"/>
                </a:solidFill>
              </a:defRPr>
            </a:lvl3pPr>
            <a:lvl4pPr>
              <a:defRPr>
                <a:solidFill>
                  <a:srgbClr val="00A1CE"/>
                </a:solidFill>
              </a:defRPr>
            </a:lvl4pPr>
            <a:lvl5pPr marL="1828800" indent="0" algn="l">
              <a:buNone/>
              <a:defRPr>
                <a:solidFill>
                  <a:srgbClr val="00A1CE"/>
                </a:solidFill>
              </a:defRPr>
            </a:lvl5pPr>
          </a:lstStyle>
          <a:p>
            <a:pPr lvl="0"/>
            <a:r>
              <a:rPr lang="en-US" dirty="0"/>
              <a:t>Title</a:t>
            </a:r>
          </a:p>
        </p:txBody>
      </p:sp>
      <p:sp>
        <p:nvSpPr>
          <p:cNvPr id="14" name="Text Placeholder 13"/>
          <p:cNvSpPr>
            <a:spLocks noGrp="1"/>
          </p:cNvSpPr>
          <p:nvPr>
            <p:ph type="body" sz="quarter" idx="12"/>
          </p:nvPr>
        </p:nvSpPr>
        <p:spPr>
          <a:xfrm>
            <a:off x="382983" y="4400615"/>
            <a:ext cx="3753858" cy="1138238"/>
          </a:xfrm>
          <a:prstGeom prst="rect">
            <a:avLst/>
          </a:prstGeom>
        </p:spPr>
        <p:txBody>
          <a:bodyPr/>
          <a:lstStyle>
            <a:lvl1pPr marL="0" indent="0">
              <a:buNone/>
              <a:defRPr>
                <a:solidFill>
                  <a:schemeClr val="bg1"/>
                </a:solidFill>
                <a:latin typeface="Century Gothic" panose="020B0502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p:txBody>
      </p:sp>
    </p:spTree>
    <p:extLst>
      <p:ext uri="{BB962C8B-B14F-4D97-AF65-F5344CB8AC3E}">
        <p14:creationId xmlns:p14="http://schemas.microsoft.com/office/powerpoint/2010/main" val="1166291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394448" y="756029"/>
            <a:ext cx="3284418" cy="449316"/>
          </a:xfrm>
          <a:prstGeom prst="rect">
            <a:avLst/>
          </a:prstGeom>
        </p:spPr>
        <p:txBody>
          <a:bodyPr/>
          <a:lstStyle>
            <a:lvl1pPr>
              <a:defRPr sz="2800">
                <a:solidFill>
                  <a:srgbClr val="00A1CE"/>
                </a:solidFill>
                <a:latin typeface="+mj-lt"/>
                <a:ea typeface="Samsung Sharp Sans Medium" charset="0"/>
                <a:cs typeface="Samsung Sharp Sans Medium" charset="0"/>
              </a:defRPr>
            </a:lvl1pPr>
          </a:lstStyle>
          <a:p>
            <a:r>
              <a:rPr lang="en-US" dirty="0"/>
              <a:t>Click to edit Title</a:t>
            </a:r>
          </a:p>
        </p:txBody>
      </p:sp>
      <p:sp>
        <p:nvSpPr>
          <p:cNvPr id="17" name="Text Placeholder 16"/>
          <p:cNvSpPr>
            <a:spLocks noGrp="1"/>
          </p:cNvSpPr>
          <p:nvPr>
            <p:ph type="body" sz="quarter" idx="10"/>
          </p:nvPr>
        </p:nvSpPr>
        <p:spPr>
          <a:xfrm>
            <a:off x="394447" y="1205345"/>
            <a:ext cx="3284419" cy="3558041"/>
          </a:xfrm>
          <a:prstGeom prst="rect">
            <a:avLst/>
          </a:prstGeom>
        </p:spPr>
        <p:txBody>
          <a:bodyPr/>
          <a:lstStyle>
            <a:lvl1pPr marL="0" indent="0">
              <a:buNone/>
              <a:defRPr sz="2400">
                <a:solidFill>
                  <a:schemeClr val="bg1"/>
                </a:solidFill>
                <a:latin typeface="+mj-lt"/>
                <a:ea typeface="Samsung Sharp Sans Medium" charset="0"/>
                <a:cs typeface="Samsung Sharp Sans Medium"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a:t>
            </a:r>
          </a:p>
        </p:txBody>
      </p:sp>
      <p:sp>
        <p:nvSpPr>
          <p:cNvPr id="3" name="Content Placeholder 2"/>
          <p:cNvSpPr>
            <a:spLocks noGrp="1"/>
          </p:cNvSpPr>
          <p:nvPr>
            <p:ph sz="quarter" idx="11"/>
          </p:nvPr>
        </p:nvSpPr>
        <p:spPr>
          <a:xfrm>
            <a:off x="4976037" y="1084521"/>
            <a:ext cx="6836735" cy="4859079"/>
          </a:xfrm>
          <a:prstGeom prst="rect">
            <a:avLst/>
          </a:prstGeom>
        </p:spPr>
        <p:txBody>
          <a:bodyPr/>
          <a:lstStyle>
            <a:lvl1pPr>
              <a:defRPr sz="2400"/>
            </a:lvl1pPr>
          </a:lstStyle>
          <a:p>
            <a:pPr lvl="0"/>
            <a:r>
              <a:rPr lang="en-US" dirty="0"/>
              <a:t>Click to edit</a:t>
            </a:r>
          </a:p>
        </p:txBody>
      </p:sp>
      <p:sp>
        <p:nvSpPr>
          <p:cNvPr id="4" name="Footer Placeholder 3"/>
          <p:cNvSpPr>
            <a:spLocks noGrp="1"/>
          </p:cNvSpPr>
          <p:nvPr>
            <p:ph type="ftr" sz="quarter" idx="12"/>
          </p:nvPr>
        </p:nvSpPr>
        <p:spPr/>
        <p:txBody>
          <a:bodyPr/>
          <a:lstStyle/>
          <a:p>
            <a:r>
              <a:rPr lang="en-US"/>
              <a:t>SEA - Confidential</a:t>
            </a:r>
            <a:endParaRPr lang="en-US" dirty="0"/>
          </a:p>
        </p:txBody>
      </p:sp>
      <p:sp>
        <p:nvSpPr>
          <p:cNvPr id="5" name="Slide Number Placeholder 4"/>
          <p:cNvSpPr>
            <a:spLocks noGrp="1"/>
          </p:cNvSpPr>
          <p:nvPr>
            <p:ph type="sldNum" sz="quarter" idx="13"/>
          </p:nvPr>
        </p:nvSpPr>
        <p:spPr/>
        <p:txBody>
          <a:bodyPr/>
          <a:lstStyle/>
          <a:p>
            <a:fld id="{E0B5262C-6049-491D-95C9-12EA2DE456C4}" type="slidenum">
              <a:rPr lang="en-US" smtClean="0"/>
              <a:pPr/>
              <a:t>‹#›</a:t>
            </a:fld>
            <a:endParaRPr lang="en-US"/>
          </a:p>
        </p:txBody>
      </p:sp>
    </p:spTree>
    <p:extLst>
      <p:ext uri="{BB962C8B-B14F-4D97-AF65-F5344CB8AC3E}">
        <p14:creationId xmlns:p14="http://schemas.microsoft.com/office/powerpoint/2010/main" val="1827413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7395148" y="0"/>
            <a:ext cx="4796852" cy="6858000"/>
          </a:xfrm>
          <a:custGeom>
            <a:avLst/>
            <a:gdLst>
              <a:gd name="connsiteX0" fmla="*/ 0 w 3132944"/>
              <a:gd name="connsiteY0" fmla="*/ 0 h 6858000"/>
              <a:gd name="connsiteX1" fmla="*/ 3132944 w 3132944"/>
              <a:gd name="connsiteY1" fmla="*/ 0 h 6858000"/>
              <a:gd name="connsiteX2" fmla="*/ 3132944 w 3132944"/>
              <a:gd name="connsiteY2" fmla="*/ 6858000 h 6858000"/>
              <a:gd name="connsiteX3" fmla="*/ 0 w 3132944"/>
              <a:gd name="connsiteY3" fmla="*/ 6858000 h 6858000"/>
              <a:gd name="connsiteX4" fmla="*/ 0 w 3132944"/>
              <a:gd name="connsiteY4" fmla="*/ 0 h 6858000"/>
              <a:gd name="connsiteX0" fmla="*/ 1663908 w 4796852"/>
              <a:gd name="connsiteY0" fmla="*/ 0 h 6858000"/>
              <a:gd name="connsiteX1" fmla="*/ 4796852 w 4796852"/>
              <a:gd name="connsiteY1" fmla="*/ 0 h 6858000"/>
              <a:gd name="connsiteX2" fmla="*/ 4796852 w 4796852"/>
              <a:gd name="connsiteY2" fmla="*/ 6858000 h 6858000"/>
              <a:gd name="connsiteX3" fmla="*/ 0 w 4796852"/>
              <a:gd name="connsiteY3" fmla="*/ 6858000 h 6858000"/>
              <a:gd name="connsiteX4" fmla="*/ 1663908 w 479685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6852" h="6858000">
                <a:moveTo>
                  <a:pt x="1663908" y="0"/>
                </a:moveTo>
                <a:lnTo>
                  <a:pt x="4796852" y="0"/>
                </a:lnTo>
                <a:lnTo>
                  <a:pt x="4796852" y="6858000"/>
                </a:lnTo>
                <a:lnTo>
                  <a:pt x="0" y="6858000"/>
                </a:lnTo>
                <a:lnTo>
                  <a:pt x="1663908" y="0"/>
                </a:lnTo>
                <a:close/>
              </a:path>
            </a:pathLst>
          </a:custGeom>
          <a:solidFill>
            <a:schemeClr val="bg1">
              <a:lumMod val="95000"/>
            </a:schemeClr>
          </a:solidFill>
          <a:ln>
            <a:noFill/>
          </a:ln>
        </p:spPr>
        <p:txBody>
          <a:bodyPr/>
          <a:lstStyle>
            <a:lvl1pPr marL="0" indent="0" algn="r">
              <a:buNone/>
              <a:defRPr sz="1800">
                <a:solidFill>
                  <a:schemeClr val="bg1">
                    <a:lumMod val="75000"/>
                  </a:schemeClr>
                </a:solidFill>
              </a:defRPr>
            </a:lvl1pPr>
          </a:lstStyle>
          <a:p>
            <a:endParaRPr lang="en-US" dirty="0"/>
          </a:p>
        </p:txBody>
      </p:sp>
      <p:sp>
        <p:nvSpPr>
          <p:cNvPr id="5" name="Title 13"/>
          <p:cNvSpPr>
            <a:spLocks noGrp="1"/>
          </p:cNvSpPr>
          <p:nvPr>
            <p:ph type="title" hasCustomPrompt="1"/>
          </p:nvPr>
        </p:nvSpPr>
        <p:spPr>
          <a:xfrm>
            <a:off x="394448" y="756029"/>
            <a:ext cx="3284418" cy="449316"/>
          </a:xfrm>
          <a:prstGeom prst="rect">
            <a:avLst/>
          </a:prstGeom>
        </p:spPr>
        <p:txBody>
          <a:bodyPr/>
          <a:lstStyle>
            <a:lvl1pPr>
              <a:defRPr sz="2800">
                <a:solidFill>
                  <a:srgbClr val="00A1CE"/>
                </a:solidFill>
                <a:latin typeface="+mj-lt"/>
                <a:ea typeface="Samsung Sharp Sans Medium" charset="0"/>
                <a:cs typeface="Samsung Sharp Sans Medium" charset="0"/>
              </a:defRPr>
            </a:lvl1pPr>
          </a:lstStyle>
          <a:p>
            <a:r>
              <a:rPr lang="en-US" dirty="0"/>
              <a:t>Click to edit Title</a:t>
            </a:r>
          </a:p>
        </p:txBody>
      </p:sp>
      <p:sp>
        <p:nvSpPr>
          <p:cNvPr id="6" name="Text Placeholder 16"/>
          <p:cNvSpPr>
            <a:spLocks noGrp="1"/>
          </p:cNvSpPr>
          <p:nvPr>
            <p:ph type="body" sz="quarter" idx="10"/>
          </p:nvPr>
        </p:nvSpPr>
        <p:spPr>
          <a:xfrm>
            <a:off x="394447" y="1205345"/>
            <a:ext cx="3284419" cy="3558041"/>
          </a:xfrm>
          <a:prstGeom prst="rect">
            <a:avLst/>
          </a:prstGeom>
        </p:spPr>
        <p:txBody>
          <a:bodyPr/>
          <a:lstStyle>
            <a:lvl1pPr marL="0" indent="0">
              <a:buNone/>
              <a:defRPr sz="2400">
                <a:solidFill>
                  <a:schemeClr val="bg1"/>
                </a:solidFill>
                <a:latin typeface="+mj-lt"/>
                <a:ea typeface="Samsung Sharp Sans Medium" charset="0"/>
                <a:cs typeface="Samsung Sharp Sans Medium"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a:t>
            </a:r>
          </a:p>
        </p:txBody>
      </p:sp>
      <p:sp>
        <p:nvSpPr>
          <p:cNvPr id="7" name="Content Placeholder 2"/>
          <p:cNvSpPr>
            <a:spLocks noGrp="1"/>
          </p:cNvSpPr>
          <p:nvPr>
            <p:ph sz="quarter" idx="12"/>
          </p:nvPr>
        </p:nvSpPr>
        <p:spPr>
          <a:xfrm>
            <a:off x="4646414" y="1205345"/>
            <a:ext cx="2748733" cy="4972171"/>
          </a:xfrm>
          <a:prstGeom prst="rect">
            <a:avLst/>
          </a:prstGeom>
        </p:spPr>
        <p:txBody>
          <a:bodyPr/>
          <a:lstStyle>
            <a:lvl1pPr>
              <a:defRPr sz="2400"/>
            </a:lvl1pPr>
          </a:lstStyle>
          <a:p>
            <a:pPr lvl="0"/>
            <a:r>
              <a:rPr lang="en-US" dirty="0"/>
              <a:t>Click to edit</a:t>
            </a:r>
          </a:p>
        </p:txBody>
      </p:sp>
      <p:sp>
        <p:nvSpPr>
          <p:cNvPr id="2" name="Footer Placeholder 1"/>
          <p:cNvSpPr>
            <a:spLocks noGrp="1"/>
          </p:cNvSpPr>
          <p:nvPr>
            <p:ph type="ftr" sz="quarter" idx="13"/>
          </p:nvPr>
        </p:nvSpPr>
        <p:spPr/>
        <p:txBody>
          <a:bodyPr/>
          <a:lstStyle/>
          <a:p>
            <a:r>
              <a:rPr lang="en-US"/>
              <a:t>SEA - Confidential</a:t>
            </a:r>
            <a:endParaRPr lang="en-US" dirty="0"/>
          </a:p>
        </p:txBody>
      </p:sp>
    </p:spTree>
    <p:extLst>
      <p:ext uri="{BB962C8B-B14F-4D97-AF65-F5344CB8AC3E}">
        <p14:creationId xmlns:p14="http://schemas.microsoft.com/office/powerpoint/2010/main" val="669274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8984105" y="0"/>
            <a:ext cx="3211954" cy="6869814"/>
          </a:xfrm>
          <a:custGeom>
            <a:avLst/>
            <a:gdLst>
              <a:gd name="connsiteX0" fmla="*/ 0 w 3132944"/>
              <a:gd name="connsiteY0" fmla="*/ 0 h 6858000"/>
              <a:gd name="connsiteX1" fmla="*/ 3132944 w 3132944"/>
              <a:gd name="connsiteY1" fmla="*/ 0 h 6858000"/>
              <a:gd name="connsiteX2" fmla="*/ 3132944 w 3132944"/>
              <a:gd name="connsiteY2" fmla="*/ 6858000 h 6858000"/>
              <a:gd name="connsiteX3" fmla="*/ 0 w 3132944"/>
              <a:gd name="connsiteY3" fmla="*/ 6858000 h 6858000"/>
              <a:gd name="connsiteX4" fmla="*/ 0 w 3132944"/>
              <a:gd name="connsiteY4" fmla="*/ 0 h 6858000"/>
              <a:gd name="connsiteX0" fmla="*/ 1663908 w 4796852"/>
              <a:gd name="connsiteY0" fmla="*/ 0 h 6858000"/>
              <a:gd name="connsiteX1" fmla="*/ 4796852 w 4796852"/>
              <a:gd name="connsiteY1" fmla="*/ 0 h 6858000"/>
              <a:gd name="connsiteX2" fmla="*/ 4796852 w 4796852"/>
              <a:gd name="connsiteY2" fmla="*/ 6858000 h 6858000"/>
              <a:gd name="connsiteX3" fmla="*/ 0 w 4796852"/>
              <a:gd name="connsiteY3" fmla="*/ 6858000 h 6858000"/>
              <a:gd name="connsiteX4" fmla="*/ 1663908 w 4796852"/>
              <a:gd name="connsiteY4" fmla="*/ 0 h 6858000"/>
              <a:gd name="connsiteX0" fmla="*/ 1663908 w 4796852"/>
              <a:gd name="connsiteY0" fmla="*/ 14990 h 6872990"/>
              <a:gd name="connsiteX1" fmla="*/ 3327816 w 4796852"/>
              <a:gd name="connsiteY1" fmla="*/ 0 h 6872990"/>
              <a:gd name="connsiteX2" fmla="*/ 4796852 w 4796852"/>
              <a:gd name="connsiteY2" fmla="*/ 6872990 h 6872990"/>
              <a:gd name="connsiteX3" fmla="*/ 0 w 4796852"/>
              <a:gd name="connsiteY3" fmla="*/ 6872990 h 6872990"/>
              <a:gd name="connsiteX4" fmla="*/ 1663908 w 4796852"/>
              <a:gd name="connsiteY4" fmla="*/ 14990 h 6872990"/>
              <a:gd name="connsiteX0" fmla="*/ 1663908 w 4796852"/>
              <a:gd name="connsiteY0" fmla="*/ 0 h 6858000"/>
              <a:gd name="connsiteX1" fmla="*/ 2578308 w 4796852"/>
              <a:gd name="connsiteY1" fmla="*/ 0 h 6858000"/>
              <a:gd name="connsiteX2" fmla="*/ 4796852 w 4796852"/>
              <a:gd name="connsiteY2" fmla="*/ 6858000 h 6858000"/>
              <a:gd name="connsiteX3" fmla="*/ 0 w 4796852"/>
              <a:gd name="connsiteY3" fmla="*/ 6858000 h 6858000"/>
              <a:gd name="connsiteX4" fmla="*/ 1663908 w 4796852"/>
              <a:gd name="connsiteY4" fmla="*/ 0 h 6858000"/>
              <a:gd name="connsiteX0" fmla="*/ 1663908 w 4796852"/>
              <a:gd name="connsiteY0" fmla="*/ 0 h 6858000"/>
              <a:gd name="connsiteX1" fmla="*/ 3192905 w 4796852"/>
              <a:gd name="connsiteY1" fmla="*/ 14990 h 6858000"/>
              <a:gd name="connsiteX2" fmla="*/ 4796852 w 4796852"/>
              <a:gd name="connsiteY2" fmla="*/ 6858000 h 6858000"/>
              <a:gd name="connsiteX3" fmla="*/ 0 w 4796852"/>
              <a:gd name="connsiteY3" fmla="*/ 6858000 h 6858000"/>
              <a:gd name="connsiteX4" fmla="*/ 1663908 w 4796852"/>
              <a:gd name="connsiteY4" fmla="*/ 0 h 6858000"/>
              <a:gd name="connsiteX0" fmla="*/ 1663908 w 3567659"/>
              <a:gd name="connsiteY0" fmla="*/ 0 h 6858000"/>
              <a:gd name="connsiteX1" fmla="*/ 3192905 w 3567659"/>
              <a:gd name="connsiteY1" fmla="*/ 14990 h 6858000"/>
              <a:gd name="connsiteX2" fmla="*/ 3567659 w 3567659"/>
              <a:gd name="connsiteY2" fmla="*/ 6858000 h 6858000"/>
              <a:gd name="connsiteX3" fmla="*/ 0 w 3567659"/>
              <a:gd name="connsiteY3" fmla="*/ 6858000 h 6858000"/>
              <a:gd name="connsiteX4" fmla="*/ 1663908 w 3567659"/>
              <a:gd name="connsiteY4" fmla="*/ 0 h 6858000"/>
              <a:gd name="connsiteX0" fmla="*/ 1663908 w 3192905"/>
              <a:gd name="connsiteY0" fmla="*/ 0 h 6858000"/>
              <a:gd name="connsiteX1" fmla="*/ 3192905 w 3192905"/>
              <a:gd name="connsiteY1" fmla="*/ 14990 h 6858000"/>
              <a:gd name="connsiteX2" fmla="*/ 3132944 w 3192905"/>
              <a:gd name="connsiteY2" fmla="*/ 6858000 h 6858000"/>
              <a:gd name="connsiteX3" fmla="*/ 0 w 3192905"/>
              <a:gd name="connsiteY3" fmla="*/ 6858000 h 6858000"/>
              <a:gd name="connsiteX4" fmla="*/ 1663908 w 3192905"/>
              <a:gd name="connsiteY4" fmla="*/ 0 h 6858000"/>
              <a:gd name="connsiteX0" fmla="*/ 1663908 w 3222885"/>
              <a:gd name="connsiteY0" fmla="*/ 0 h 6858000"/>
              <a:gd name="connsiteX1" fmla="*/ 3192905 w 3222885"/>
              <a:gd name="connsiteY1" fmla="*/ 14990 h 6858000"/>
              <a:gd name="connsiteX2" fmla="*/ 3222885 w 3222885"/>
              <a:gd name="connsiteY2" fmla="*/ 6858000 h 6858000"/>
              <a:gd name="connsiteX3" fmla="*/ 0 w 3222885"/>
              <a:gd name="connsiteY3" fmla="*/ 6858000 h 6858000"/>
              <a:gd name="connsiteX4" fmla="*/ 1663908 w 3222885"/>
              <a:gd name="connsiteY4" fmla="*/ 0 h 6858000"/>
              <a:gd name="connsiteX0" fmla="*/ 1663908 w 3192905"/>
              <a:gd name="connsiteY0" fmla="*/ 0 h 6872990"/>
              <a:gd name="connsiteX1" fmla="*/ 3192905 w 3192905"/>
              <a:gd name="connsiteY1" fmla="*/ 14990 h 6872990"/>
              <a:gd name="connsiteX2" fmla="*/ 3192904 w 3192905"/>
              <a:gd name="connsiteY2" fmla="*/ 6872990 h 6872990"/>
              <a:gd name="connsiteX3" fmla="*/ 0 w 3192905"/>
              <a:gd name="connsiteY3" fmla="*/ 6858000 h 6872990"/>
              <a:gd name="connsiteX4" fmla="*/ 1663908 w 3192905"/>
              <a:gd name="connsiteY4" fmla="*/ 0 h 6872990"/>
              <a:gd name="connsiteX0" fmla="*/ 1663908 w 3208780"/>
              <a:gd name="connsiteY0" fmla="*/ 885 h 6873875"/>
              <a:gd name="connsiteX1" fmla="*/ 3208780 w 3208780"/>
              <a:gd name="connsiteY1" fmla="*/ 0 h 6873875"/>
              <a:gd name="connsiteX2" fmla="*/ 3192904 w 3208780"/>
              <a:gd name="connsiteY2" fmla="*/ 6873875 h 6873875"/>
              <a:gd name="connsiteX3" fmla="*/ 0 w 3208780"/>
              <a:gd name="connsiteY3" fmla="*/ 6858885 h 6873875"/>
              <a:gd name="connsiteX4" fmla="*/ 1663908 w 3208780"/>
              <a:gd name="connsiteY4" fmla="*/ 885 h 6873875"/>
              <a:gd name="connsiteX0" fmla="*/ 1663908 w 3211954"/>
              <a:gd name="connsiteY0" fmla="*/ 885 h 6870700"/>
              <a:gd name="connsiteX1" fmla="*/ 3208780 w 3211954"/>
              <a:gd name="connsiteY1" fmla="*/ 0 h 6870700"/>
              <a:gd name="connsiteX2" fmla="*/ 3211954 w 3211954"/>
              <a:gd name="connsiteY2" fmla="*/ 6870700 h 6870700"/>
              <a:gd name="connsiteX3" fmla="*/ 0 w 3211954"/>
              <a:gd name="connsiteY3" fmla="*/ 6858885 h 6870700"/>
              <a:gd name="connsiteX4" fmla="*/ 1663908 w 3211954"/>
              <a:gd name="connsiteY4" fmla="*/ 885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1954" h="6870700">
                <a:moveTo>
                  <a:pt x="1663908" y="885"/>
                </a:moveTo>
                <a:lnTo>
                  <a:pt x="3208780" y="0"/>
                </a:lnTo>
                <a:cubicBezTo>
                  <a:pt x="3208780" y="2286000"/>
                  <a:pt x="3211954" y="4584700"/>
                  <a:pt x="3211954" y="6870700"/>
                </a:cubicBezTo>
                <a:lnTo>
                  <a:pt x="0" y="6858885"/>
                </a:lnTo>
                <a:lnTo>
                  <a:pt x="1663908" y="885"/>
                </a:lnTo>
                <a:close/>
              </a:path>
            </a:pathLst>
          </a:custGeom>
          <a:solidFill>
            <a:schemeClr val="bg1">
              <a:lumMod val="95000"/>
            </a:schemeClr>
          </a:solidFill>
          <a:ln>
            <a:noFill/>
          </a:ln>
        </p:spPr>
        <p:txBody>
          <a:bodyPr/>
          <a:lstStyle>
            <a:lvl1pPr marL="0" indent="0" algn="r">
              <a:buNone/>
              <a:defRPr sz="1800">
                <a:solidFill>
                  <a:schemeClr val="bg1">
                    <a:lumMod val="75000"/>
                  </a:schemeClr>
                </a:solidFill>
              </a:defRPr>
            </a:lvl1pPr>
          </a:lstStyle>
          <a:p>
            <a:endParaRPr lang="en-US" dirty="0"/>
          </a:p>
        </p:txBody>
      </p:sp>
      <p:sp>
        <p:nvSpPr>
          <p:cNvPr id="5" name="Title 13"/>
          <p:cNvSpPr>
            <a:spLocks noGrp="1"/>
          </p:cNvSpPr>
          <p:nvPr>
            <p:ph type="title" hasCustomPrompt="1"/>
          </p:nvPr>
        </p:nvSpPr>
        <p:spPr>
          <a:xfrm>
            <a:off x="394448" y="756029"/>
            <a:ext cx="3284418" cy="449316"/>
          </a:xfrm>
          <a:prstGeom prst="rect">
            <a:avLst/>
          </a:prstGeom>
        </p:spPr>
        <p:txBody>
          <a:bodyPr/>
          <a:lstStyle>
            <a:lvl1pPr>
              <a:defRPr sz="2800">
                <a:solidFill>
                  <a:srgbClr val="00A1CE"/>
                </a:solidFill>
                <a:latin typeface="+mj-lt"/>
                <a:ea typeface="Samsung Sharp Sans Medium" charset="0"/>
                <a:cs typeface="Samsung Sharp Sans Medium" charset="0"/>
              </a:defRPr>
            </a:lvl1pPr>
          </a:lstStyle>
          <a:p>
            <a:r>
              <a:rPr lang="en-US" dirty="0"/>
              <a:t>Click to edit Title</a:t>
            </a:r>
          </a:p>
        </p:txBody>
      </p:sp>
      <p:sp>
        <p:nvSpPr>
          <p:cNvPr id="6" name="Text Placeholder 16"/>
          <p:cNvSpPr>
            <a:spLocks noGrp="1"/>
          </p:cNvSpPr>
          <p:nvPr>
            <p:ph type="body" sz="quarter" idx="10"/>
          </p:nvPr>
        </p:nvSpPr>
        <p:spPr>
          <a:xfrm>
            <a:off x="394447" y="1205345"/>
            <a:ext cx="3284419" cy="3558041"/>
          </a:xfrm>
          <a:prstGeom prst="rect">
            <a:avLst/>
          </a:prstGeom>
        </p:spPr>
        <p:txBody>
          <a:bodyPr/>
          <a:lstStyle>
            <a:lvl1pPr marL="0" indent="0">
              <a:buNone/>
              <a:defRPr sz="2400">
                <a:solidFill>
                  <a:schemeClr val="bg1"/>
                </a:solidFill>
                <a:latin typeface="+mj-lt"/>
                <a:ea typeface="Samsung Sharp Sans Medium" charset="0"/>
                <a:cs typeface="Samsung Sharp Sans Medium"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a:t>
            </a:r>
          </a:p>
        </p:txBody>
      </p:sp>
      <p:sp>
        <p:nvSpPr>
          <p:cNvPr id="7" name="Content Placeholder 2"/>
          <p:cNvSpPr>
            <a:spLocks noGrp="1"/>
          </p:cNvSpPr>
          <p:nvPr>
            <p:ph sz="quarter" idx="12"/>
          </p:nvPr>
        </p:nvSpPr>
        <p:spPr>
          <a:xfrm>
            <a:off x="4646414" y="1205345"/>
            <a:ext cx="4337691" cy="4972171"/>
          </a:xfrm>
          <a:prstGeom prst="rect">
            <a:avLst/>
          </a:prstGeom>
        </p:spPr>
        <p:txBody>
          <a:bodyPr/>
          <a:lstStyle>
            <a:lvl1pPr>
              <a:defRPr sz="2400"/>
            </a:lvl1pPr>
          </a:lstStyle>
          <a:p>
            <a:pPr lvl="0"/>
            <a:r>
              <a:rPr lang="en-US" dirty="0"/>
              <a:t>Click to edit</a:t>
            </a:r>
          </a:p>
        </p:txBody>
      </p:sp>
      <p:sp>
        <p:nvSpPr>
          <p:cNvPr id="2" name="Footer Placeholder 1"/>
          <p:cNvSpPr>
            <a:spLocks noGrp="1"/>
          </p:cNvSpPr>
          <p:nvPr>
            <p:ph type="ftr" sz="quarter" idx="13"/>
          </p:nvPr>
        </p:nvSpPr>
        <p:spPr/>
        <p:txBody>
          <a:bodyPr/>
          <a:lstStyle/>
          <a:p>
            <a:r>
              <a:rPr lang="en-US"/>
              <a:t>SEA - Confidential</a:t>
            </a:r>
            <a:endParaRPr lang="en-US" dirty="0"/>
          </a:p>
        </p:txBody>
      </p:sp>
    </p:spTree>
    <p:extLst>
      <p:ext uri="{BB962C8B-B14F-4D97-AF65-F5344CB8AC3E}">
        <p14:creationId xmlns:p14="http://schemas.microsoft.com/office/powerpoint/2010/main" val="587350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3115062" y="-7558"/>
            <a:ext cx="5936866" cy="6877371"/>
          </a:xfrm>
          <a:custGeom>
            <a:avLst/>
            <a:gdLst>
              <a:gd name="connsiteX0" fmla="*/ 0 w 3132944"/>
              <a:gd name="connsiteY0" fmla="*/ 0 h 6858000"/>
              <a:gd name="connsiteX1" fmla="*/ 3132944 w 3132944"/>
              <a:gd name="connsiteY1" fmla="*/ 0 h 6858000"/>
              <a:gd name="connsiteX2" fmla="*/ 3132944 w 3132944"/>
              <a:gd name="connsiteY2" fmla="*/ 6858000 h 6858000"/>
              <a:gd name="connsiteX3" fmla="*/ 0 w 3132944"/>
              <a:gd name="connsiteY3" fmla="*/ 6858000 h 6858000"/>
              <a:gd name="connsiteX4" fmla="*/ 0 w 3132944"/>
              <a:gd name="connsiteY4" fmla="*/ 0 h 6858000"/>
              <a:gd name="connsiteX0" fmla="*/ 1663908 w 4796852"/>
              <a:gd name="connsiteY0" fmla="*/ 0 h 6858000"/>
              <a:gd name="connsiteX1" fmla="*/ 4796852 w 4796852"/>
              <a:gd name="connsiteY1" fmla="*/ 0 h 6858000"/>
              <a:gd name="connsiteX2" fmla="*/ 4796852 w 4796852"/>
              <a:gd name="connsiteY2" fmla="*/ 6858000 h 6858000"/>
              <a:gd name="connsiteX3" fmla="*/ 0 w 4796852"/>
              <a:gd name="connsiteY3" fmla="*/ 6858000 h 6858000"/>
              <a:gd name="connsiteX4" fmla="*/ 1663908 w 4796852"/>
              <a:gd name="connsiteY4" fmla="*/ 0 h 6858000"/>
              <a:gd name="connsiteX0" fmla="*/ 1663908 w 4796852"/>
              <a:gd name="connsiteY0" fmla="*/ 14990 h 6872990"/>
              <a:gd name="connsiteX1" fmla="*/ 3327816 w 4796852"/>
              <a:gd name="connsiteY1" fmla="*/ 0 h 6872990"/>
              <a:gd name="connsiteX2" fmla="*/ 4796852 w 4796852"/>
              <a:gd name="connsiteY2" fmla="*/ 6872990 h 6872990"/>
              <a:gd name="connsiteX3" fmla="*/ 0 w 4796852"/>
              <a:gd name="connsiteY3" fmla="*/ 6872990 h 6872990"/>
              <a:gd name="connsiteX4" fmla="*/ 1663908 w 4796852"/>
              <a:gd name="connsiteY4" fmla="*/ 14990 h 6872990"/>
              <a:gd name="connsiteX0" fmla="*/ 1663908 w 4796852"/>
              <a:gd name="connsiteY0" fmla="*/ 0 h 6858000"/>
              <a:gd name="connsiteX1" fmla="*/ 2578308 w 4796852"/>
              <a:gd name="connsiteY1" fmla="*/ 0 h 6858000"/>
              <a:gd name="connsiteX2" fmla="*/ 4796852 w 4796852"/>
              <a:gd name="connsiteY2" fmla="*/ 6858000 h 6858000"/>
              <a:gd name="connsiteX3" fmla="*/ 0 w 4796852"/>
              <a:gd name="connsiteY3" fmla="*/ 6858000 h 6858000"/>
              <a:gd name="connsiteX4" fmla="*/ 1663908 w 4796852"/>
              <a:gd name="connsiteY4" fmla="*/ 0 h 6858000"/>
              <a:gd name="connsiteX0" fmla="*/ 1663908 w 4796852"/>
              <a:gd name="connsiteY0" fmla="*/ 0 h 6858000"/>
              <a:gd name="connsiteX1" fmla="*/ 3192905 w 4796852"/>
              <a:gd name="connsiteY1" fmla="*/ 14990 h 6858000"/>
              <a:gd name="connsiteX2" fmla="*/ 4796852 w 4796852"/>
              <a:gd name="connsiteY2" fmla="*/ 6858000 h 6858000"/>
              <a:gd name="connsiteX3" fmla="*/ 0 w 4796852"/>
              <a:gd name="connsiteY3" fmla="*/ 6858000 h 6858000"/>
              <a:gd name="connsiteX4" fmla="*/ 1663908 w 4796852"/>
              <a:gd name="connsiteY4" fmla="*/ 0 h 6858000"/>
              <a:gd name="connsiteX0" fmla="*/ 1663908 w 3567659"/>
              <a:gd name="connsiteY0" fmla="*/ 0 h 6858000"/>
              <a:gd name="connsiteX1" fmla="*/ 3192905 w 3567659"/>
              <a:gd name="connsiteY1" fmla="*/ 14990 h 6858000"/>
              <a:gd name="connsiteX2" fmla="*/ 3567659 w 3567659"/>
              <a:gd name="connsiteY2" fmla="*/ 6858000 h 6858000"/>
              <a:gd name="connsiteX3" fmla="*/ 0 w 3567659"/>
              <a:gd name="connsiteY3" fmla="*/ 6858000 h 6858000"/>
              <a:gd name="connsiteX4" fmla="*/ 1663908 w 3567659"/>
              <a:gd name="connsiteY4" fmla="*/ 0 h 6858000"/>
              <a:gd name="connsiteX0" fmla="*/ 1663908 w 3192905"/>
              <a:gd name="connsiteY0" fmla="*/ 0 h 6858000"/>
              <a:gd name="connsiteX1" fmla="*/ 3192905 w 3192905"/>
              <a:gd name="connsiteY1" fmla="*/ 14990 h 6858000"/>
              <a:gd name="connsiteX2" fmla="*/ 3132944 w 3192905"/>
              <a:gd name="connsiteY2" fmla="*/ 6858000 h 6858000"/>
              <a:gd name="connsiteX3" fmla="*/ 0 w 3192905"/>
              <a:gd name="connsiteY3" fmla="*/ 6858000 h 6858000"/>
              <a:gd name="connsiteX4" fmla="*/ 1663908 w 3192905"/>
              <a:gd name="connsiteY4" fmla="*/ 0 h 6858000"/>
              <a:gd name="connsiteX0" fmla="*/ 1663908 w 3222885"/>
              <a:gd name="connsiteY0" fmla="*/ 0 h 6858000"/>
              <a:gd name="connsiteX1" fmla="*/ 3192905 w 3222885"/>
              <a:gd name="connsiteY1" fmla="*/ 14990 h 6858000"/>
              <a:gd name="connsiteX2" fmla="*/ 3222885 w 3222885"/>
              <a:gd name="connsiteY2" fmla="*/ 6858000 h 6858000"/>
              <a:gd name="connsiteX3" fmla="*/ 0 w 3222885"/>
              <a:gd name="connsiteY3" fmla="*/ 6858000 h 6858000"/>
              <a:gd name="connsiteX4" fmla="*/ 1663908 w 3222885"/>
              <a:gd name="connsiteY4" fmla="*/ 0 h 6858000"/>
              <a:gd name="connsiteX0" fmla="*/ 1663908 w 3192905"/>
              <a:gd name="connsiteY0" fmla="*/ 0 h 6872990"/>
              <a:gd name="connsiteX1" fmla="*/ 3192905 w 3192905"/>
              <a:gd name="connsiteY1" fmla="*/ 14990 h 6872990"/>
              <a:gd name="connsiteX2" fmla="*/ 3192904 w 3192905"/>
              <a:gd name="connsiteY2" fmla="*/ 6872990 h 6872990"/>
              <a:gd name="connsiteX3" fmla="*/ 0 w 3192905"/>
              <a:gd name="connsiteY3" fmla="*/ 6858000 h 6872990"/>
              <a:gd name="connsiteX4" fmla="*/ 1663908 w 3192905"/>
              <a:gd name="connsiteY4" fmla="*/ 0 h 6872990"/>
              <a:gd name="connsiteX0" fmla="*/ 1663908 w 3208780"/>
              <a:gd name="connsiteY0" fmla="*/ 885 h 6873875"/>
              <a:gd name="connsiteX1" fmla="*/ 3208780 w 3208780"/>
              <a:gd name="connsiteY1" fmla="*/ 0 h 6873875"/>
              <a:gd name="connsiteX2" fmla="*/ 3192904 w 3208780"/>
              <a:gd name="connsiteY2" fmla="*/ 6873875 h 6873875"/>
              <a:gd name="connsiteX3" fmla="*/ 0 w 3208780"/>
              <a:gd name="connsiteY3" fmla="*/ 6858885 h 6873875"/>
              <a:gd name="connsiteX4" fmla="*/ 1663908 w 3208780"/>
              <a:gd name="connsiteY4" fmla="*/ 885 h 6873875"/>
              <a:gd name="connsiteX0" fmla="*/ 1663908 w 3211954"/>
              <a:gd name="connsiteY0" fmla="*/ 885 h 6870700"/>
              <a:gd name="connsiteX1" fmla="*/ 3208780 w 3211954"/>
              <a:gd name="connsiteY1" fmla="*/ 0 h 6870700"/>
              <a:gd name="connsiteX2" fmla="*/ 3211954 w 3211954"/>
              <a:gd name="connsiteY2" fmla="*/ 6870700 h 6870700"/>
              <a:gd name="connsiteX3" fmla="*/ 0 w 3211954"/>
              <a:gd name="connsiteY3" fmla="*/ 6858885 h 6870700"/>
              <a:gd name="connsiteX4" fmla="*/ 1663908 w 3211954"/>
              <a:gd name="connsiteY4" fmla="*/ 885 h 6870700"/>
              <a:gd name="connsiteX0" fmla="*/ 1663908 w 4292608"/>
              <a:gd name="connsiteY0" fmla="*/ 885 h 6870700"/>
              <a:gd name="connsiteX1" fmla="*/ 3208780 w 4292608"/>
              <a:gd name="connsiteY1" fmla="*/ 0 h 6870700"/>
              <a:gd name="connsiteX2" fmla="*/ 4292608 w 4292608"/>
              <a:gd name="connsiteY2" fmla="*/ 6870700 h 6870700"/>
              <a:gd name="connsiteX3" fmla="*/ 0 w 4292608"/>
              <a:gd name="connsiteY3" fmla="*/ 6858885 h 6870700"/>
              <a:gd name="connsiteX4" fmla="*/ 1663908 w 4292608"/>
              <a:gd name="connsiteY4" fmla="*/ 885 h 6870700"/>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56288 w 5936866"/>
              <a:gd name="connsiteY0" fmla="*/ 822 h 6878258"/>
              <a:gd name="connsiteX1" fmla="*/ 5936866 w 5936866"/>
              <a:gd name="connsiteY1" fmla="*/ 0 h 6878258"/>
              <a:gd name="connsiteX2" fmla="*/ 4292608 w 5936866"/>
              <a:gd name="connsiteY2" fmla="*/ 6878258 h 6878258"/>
              <a:gd name="connsiteX3" fmla="*/ 0 w 5936866"/>
              <a:gd name="connsiteY3" fmla="*/ 6866443 h 6878258"/>
              <a:gd name="connsiteX4" fmla="*/ 1656288 w 5936866"/>
              <a:gd name="connsiteY4" fmla="*/ 822 h 6878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6866" h="6878258">
                <a:moveTo>
                  <a:pt x="1656288" y="822"/>
                </a:moveTo>
                <a:lnTo>
                  <a:pt x="5936866" y="0"/>
                </a:lnTo>
                <a:lnTo>
                  <a:pt x="4292608" y="6878258"/>
                </a:lnTo>
                <a:lnTo>
                  <a:pt x="0" y="6866443"/>
                </a:lnTo>
                <a:lnTo>
                  <a:pt x="1656288" y="822"/>
                </a:lnTo>
                <a:close/>
              </a:path>
            </a:pathLst>
          </a:custGeom>
          <a:solidFill>
            <a:schemeClr val="bg1">
              <a:lumMod val="95000"/>
            </a:schemeClr>
          </a:solidFill>
          <a:ln>
            <a:noFill/>
          </a:ln>
        </p:spPr>
        <p:txBody>
          <a:bodyPr/>
          <a:lstStyle>
            <a:lvl1pPr marL="0" indent="0" algn="r">
              <a:buNone/>
              <a:defRPr sz="1800">
                <a:solidFill>
                  <a:schemeClr val="bg1">
                    <a:lumMod val="75000"/>
                  </a:schemeClr>
                </a:solidFill>
              </a:defRPr>
            </a:lvl1pPr>
          </a:lstStyle>
          <a:p>
            <a:endParaRPr lang="en-US" dirty="0"/>
          </a:p>
        </p:txBody>
      </p:sp>
      <p:sp>
        <p:nvSpPr>
          <p:cNvPr id="5" name="Title 13"/>
          <p:cNvSpPr>
            <a:spLocks noGrp="1"/>
          </p:cNvSpPr>
          <p:nvPr>
            <p:ph type="title" hasCustomPrompt="1"/>
          </p:nvPr>
        </p:nvSpPr>
        <p:spPr>
          <a:xfrm>
            <a:off x="394448" y="756029"/>
            <a:ext cx="3284418" cy="449316"/>
          </a:xfrm>
          <a:prstGeom prst="rect">
            <a:avLst/>
          </a:prstGeom>
        </p:spPr>
        <p:txBody>
          <a:bodyPr/>
          <a:lstStyle>
            <a:lvl1pPr>
              <a:defRPr sz="2800">
                <a:solidFill>
                  <a:srgbClr val="00A1CE"/>
                </a:solidFill>
                <a:latin typeface="+mj-lt"/>
                <a:ea typeface="Samsung Sharp Sans Medium" charset="0"/>
                <a:cs typeface="Samsung Sharp Sans Medium" charset="0"/>
              </a:defRPr>
            </a:lvl1pPr>
          </a:lstStyle>
          <a:p>
            <a:r>
              <a:rPr lang="en-US" dirty="0"/>
              <a:t>Click to edit Title</a:t>
            </a:r>
          </a:p>
        </p:txBody>
      </p:sp>
      <p:sp>
        <p:nvSpPr>
          <p:cNvPr id="6" name="Text Placeholder 16"/>
          <p:cNvSpPr>
            <a:spLocks noGrp="1"/>
          </p:cNvSpPr>
          <p:nvPr>
            <p:ph type="body" sz="quarter" idx="10"/>
          </p:nvPr>
        </p:nvSpPr>
        <p:spPr>
          <a:xfrm>
            <a:off x="394447" y="1205345"/>
            <a:ext cx="3284419" cy="3558041"/>
          </a:xfrm>
          <a:prstGeom prst="rect">
            <a:avLst/>
          </a:prstGeom>
        </p:spPr>
        <p:txBody>
          <a:bodyPr/>
          <a:lstStyle>
            <a:lvl1pPr marL="0" indent="0">
              <a:buNone/>
              <a:defRPr sz="2400">
                <a:solidFill>
                  <a:schemeClr val="bg1"/>
                </a:solidFill>
                <a:latin typeface="+mj-lt"/>
                <a:ea typeface="Samsung Sharp Sans Medium" charset="0"/>
                <a:cs typeface="Samsung Sharp Sans Medium"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a:t>
            </a:r>
          </a:p>
        </p:txBody>
      </p:sp>
      <p:sp>
        <p:nvSpPr>
          <p:cNvPr id="7" name="Content Placeholder 2"/>
          <p:cNvSpPr>
            <a:spLocks noGrp="1"/>
          </p:cNvSpPr>
          <p:nvPr>
            <p:ph sz="quarter" idx="12"/>
          </p:nvPr>
        </p:nvSpPr>
        <p:spPr>
          <a:xfrm>
            <a:off x="8856921" y="1205346"/>
            <a:ext cx="3094074" cy="4929640"/>
          </a:xfrm>
          <a:prstGeom prst="rect">
            <a:avLst/>
          </a:prstGeom>
        </p:spPr>
        <p:txBody>
          <a:bodyPr/>
          <a:lstStyle>
            <a:lvl1pPr>
              <a:defRPr sz="2400"/>
            </a:lvl1pPr>
          </a:lstStyle>
          <a:p>
            <a:pPr lvl="0"/>
            <a:r>
              <a:rPr lang="en-US" dirty="0"/>
              <a:t>Click to edit</a:t>
            </a:r>
          </a:p>
        </p:txBody>
      </p:sp>
      <p:sp>
        <p:nvSpPr>
          <p:cNvPr id="4" name="Slide Number Placeholder 3"/>
          <p:cNvSpPr>
            <a:spLocks noGrp="1"/>
          </p:cNvSpPr>
          <p:nvPr>
            <p:ph type="sldNum" sz="quarter" idx="14"/>
          </p:nvPr>
        </p:nvSpPr>
        <p:spPr/>
        <p:txBody>
          <a:bodyPr/>
          <a:lstStyle/>
          <a:p>
            <a:fld id="{E0B5262C-6049-491D-95C9-12EA2DE456C4}" type="slidenum">
              <a:rPr lang="en-US" smtClean="0"/>
              <a:pPr/>
              <a:t>‹#›</a:t>
            </a:fld>
            <a:endParaRPr lang="en-US"/>
          </a:p>
        </p:txBody>
      </p:sp>
    </p:spTree>
    <p:extLst>
      <p:ext uri="{BB962C8B-B14F-4D97-AF65-F5344CB8AC3E}">
        <p14:creationId xmlns:p14="http://schemas.microsoft.com/office/powerpoint/2010/main" val="1127565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3115062" y="-29591"/>
            <a:ext cx="9120741" cy="6921437"/>
          </a:xfrm>
          <a:custGeom>
            <a:avLst/>
            <a:gdLst>
              <a:gd name="connsiteX0" fmla="*/ 0 w 3132944"/>
              <a:gd name="connsiteY0" fmla="*/ 0 h 6858000"/>
              <a:gd name="connsiteX1" fmla="*/ 3132944 w 3132944"/>
              <a:gd name="connsiteY1" fmla="*/ 0 h 6858000"/>
              <a:gd name="connsiteX2" fmla="*/ 3132944 w 3132944"/>
              <a:gd name="connsiteY2" fmla="*/ 6858000 h 6858000"/>
              <a:gd name="connsiteX3" fmla="*/ 0 w 3132944"/>
              <a:gd name="connsiteY3" fmla="*/ 6858000 h 6858000"/>
              <a:gd name="connsiteX4" fmla="*/ 0 w 3132944"/>
              <a:gd name="connsiteY4" fmla="*/ 0 h 6858000"/>
              <a:gd name="connsiteX0" fmla="*/ 1663908 w 4796852"/>
              <a:gd name="connsiteY0" fmla="*/ 0 h 6858000"/>
              <a:gd name="connsiteX1" fmla="*/ 4796852 w 4796852"/>
              <a:gd name="connsiteY1" fmla="*/ 0 h 6858000"/>
              <a:gd name="connsiteX2" fmla="*/ 4796852 w 4796852"/>
              <a:gd name="connsiteY2" fmla="*/ 6858000 h 6858000"/>
              <a:gd name="connsiteX3" fmla="*/ 0 w 4796852"/>
              <a:gd name="connsiteY3" fmla="*/ 6858000 h 6858000"/>
              <a:gd name="connsiteX4" fmla="*/ 1663908 w 4796852"/>
              <a:gd name="connsiteY4" fmla="*/ 0 h 6858000"/>
              <a:gd name="connsiteX0" fmla="*/ 1663908 w 4796852"/>
              <a:gd name="connsiteY0" fmla="*/ 14990 h 6872990"/>
              <a:gd name="connsiteX1" fmla="*/ 3327816 w 4796852"/>
              <a:gd name="connsiteY1" fmla="*/ 0 h 6872990"/>
              <a:gd name="connsiteX2" fmla="*/ 4796852 w 4796852"/>
              <a:gd name="connsiteY2" fmla="*/ 6872990 h 6872990"/>
              <a:gd name="connsiteX3" fmla="*/ 0 w 4796852"/>
              <a:gd name="connsiteY3" fmla="*/ 6872990 h 6872990"/>
              <a:gd name="connsiteX4" fmla="*/ 1663908 w 4796852"/>
              <a:gd name="connsiteY4" fmla="*/ 14990 h 6872990"/>
              <a:gd name="connsiteX0" fmla="*/ 1663908 w 4796852"/>
              <a:gd name="connsiteY0" fmla="*/ 0 h 6858000"/>
              <a:gd name="connsiteX1" fmla="*/ 2578308 w 4796852"/>
              <a:gd name="connsiteY1" fmla="*/ 0 h 6858000"/>
              <a:gd name="connsiteX2" fmla="*/ 4796852 w 4796852"/>
              <a:gd name="connsiteY2" fmla="*/ 6858000 h 6858000"/>
              <a:gd name="connsiteX3" fmla="*/ 0 w 4796852"/>
              <a:gd name="connsiteY3" fmla="*/ 6858000 h 6858000"/>
              <a:gd name="connsiteX4" fmla="*/ 1663908 w 4796852"/>
              <a:gd name="connsiteY4" fmla="*/ 0 h 6858000"/>
              <a:gd name="connsiteX0" fmla="*/ 1663908 w 4796852"/>
              <a:gd name="connsiteY0" fmla="*/ 0 h 6858000"/>
              <a:gd name="connsiteX1" fmla="*/ 3192905 w 4796852"/>
              <a:gd name="connsiteY1" fmla="*/ 14990 h 6858000"/>
              <a:gd name="connsiteX2" fmla="*/ 4796852 w 4796852"/>
              <a:gd name="connsiteY2" fmla="*/ 6858000 h 6858000"/>
              <a:gd name="connsiteX3" fmla="*/ 0 w 4796852"/>
              <a:gd name="connsiteY3" fmla="*/ 6858000 h 6858000"/>
              <a:gd name="connsiteX4" fmla="*/ 1663908 w 4796852"/>
              <a:gd name="connsiteY4" fmla="*/ 0 h 6858000"/>
              <a:gd name="connsiteX0" fmla="*/ 1663908 w 3567659"/>
              <a:gd name="connsiteY0" fmla="*/ 0 h 6858000"/>
              <a:gd name="connsiteX1" fmla="*/ 3192905 w 3567659"/>
              <a:gd name="connsiteY1" fmla="*/ 14990 h 6858000"/>
              <a:gd name="connsiteX2" fmla="*/ 3567659 w 3567659"/>
              <a:gd name="connsiteY2" fmla="*/ 6858000 h 6858000"/>
              <a:gd name="connsiteX3" fmla="*/ 0 w 3567659"/>
              <a:gd name="connsiteY3" fmla="*/ 6858000 h 6858000"/>
              <a:gd name="connsiteX4" fmla="*/ 1663908 w 3567659"/>
              <a:gd name="connsiteY4" fmla="*/ 0 h 6858000"/>
              <a:gd name="connsiteX0" fmla="*/ 1663908 w 3192905"/>
              <a:gd name="connsiteY0" fmla="*/ 0 h 6858000"/>
              <a:gd name="connsiteX1" fmla="*/ 3192905 w 3192905"/>
              <a:gd name="connsiteY1" fmla="*/ 14990 h 6858000"/>
              <a:gd name="connsiteX2" fmla="*/ 3132944 w 3192905"/>
              <a:gd name="connsiteY2" fmla="*/ 6858000 h 6858000"/>
              <a:gd name="connsiteX3" fmla="*/ 0 w 3192905"/>
              <a:gd name="connsiteY3" fmla="*/ 6858000 h 6858000"/>
              <a:gd name="connsiteX4" fmla="*/ 1663908 w 3192905"/>
              <a:gd name="connsiteY4" fmla="*/ 0 h 6858000"/>
              <a:gd name="connsiteX0" fmla="*/ 1663908 w 3222885"/>
              <a:gd name="connsiteY0" fmla="*/ 0 h 6858000"/>
              <a:gd name="connsiteX1" fmla="*/ 3192905 w 3222885"/>
              <a:gd name="connsiteY1" fmla="*/ 14990 h 6858000"/>
              <a:gd name="connsiteX2" fmla="*/ 3222885 w 3222885"/>
              <a:gd name="connsiteY2" fmla="*/ 6858000 h 6858000"/>
              <a:gd name="connsiteX3" fmla="*/ 0 w 3222885"/>
              <a:gd name="connsiteY3" fmla="*/ 6858000 h 6858000"/>
              <a:gd name="connsiteX4" fmla="*/ 1663908 w 3222885"/>
              <a:gd name="connsiteY4" fmla="*/ 0 h 6858000"/>
              <a:gd name="connsiteX0" fmla="*/ 1663908 w 3192905"/>
              <a:gd name="connsiteY0" fmla="*/ 0 h 6872990"/>
              <a:gd name="connsiteX1" fmla="*/ 3192905 w 3192905"/>
              <a:gd name="connsiteY1" fmla="*/ 14990 h 6872990"/>
              <a:gd name="connsiteX2" fmla="*/ 3192904 w 3192905"/>
              <a:gd name="connsiteY2" fmla="*/ 6872990 h 6872990"/>
              <a:gd name="connsiteX3" fmla="*/ 0 w 3192905"/>
              <a:gd name="connsiteY3" fmla="*/ 6858000 h 6872990"/>
              <a:gd name="connsiteX4" fmla="*/ 1663908 w 3192905"/>
              <a:gd name="connsiteY4" fmla="*/ 0 h 6872990"/>
              <a:gd name="connsiteX0" fmla="*/ 1663908 w 3208780"/>
              <a:gd name="connsiteY0" fmla="*/ 885 h 6873875"/>
              <a:gd name="connsiteX1" fmla="*/ 3208780 w 3208780"/>
              <a:gd name="connsiteY1" fmla="*/ 0 h 6873875"/>
              <a:gd name="connsiteX2" fmla="*/ 3192904 w 3208780"/>
              <a:gd name="connsiteY2" fmla="*/ 6873875 h 6873875"/>
              <a:gd name="connsiteX3" fmla="*/ 0 w 3208780"/>
              <a:gd name="connsiteY3" fmla="*/ 6858885 h 6873875"/>
              <a:gd name="connsiteX4" fmla="*/ 1663908 w 3208780"/>
              <a:gd name="connsiteY4" fmla="*/ 885 h 6873875"/>
              <a:gd name="connsiteX0" fmla="*/ 1663908 w 3211954"/>
              <a:gd name="connsiteY0" fmla="*/ 885 h 6870700"/>
              <a:gd name="connsiteX1" fmla="*/ 3208780 w 3211954"/>
              <a:gd name="connsiteY1" fmla="*/ 0 h 6870700"/>
              <a:gd name="connsiteX2" fmla="*/ 3211954 w 3211954"/>
              <a:gd name="connsiteY2" fmla="*/ 6870700 h 6870700"/>
              <a:gd name="connsiteX3" fmla="*/ 0 w 3211954"/>
              <a:gd name="connsiteY3" fmla="*/ 6858885 h 6870700"/>
              <a:gd name="connsiteX4" fmla="*/ 1663908 w 3211954"/>
              <a:gd name="connsiteY4" fmla="*/ 885 h 6870700"/>
              <a:gd name="connsiteX0" fmla="*/ 1663908 w 4292608"/>
              <a:gd name="connsiteY0" fmla="*/ 885 h 6870700"/>
              <a:gd name="connsiteX1" fmla="*/ 3208780 w 4292608"/>
              <a:gd name="connsiteY1" fmla="*/ 0 h 6870700"/>
              <a:gd name="connsiteX2" fmla="*/ 4292608 w 4292608"/>
              <a:gd name="connsiteY2" fmla="*/ 6870700 h 6870700"/>
              <a:gd name="connsiteX3" fmla="*/ 0 w 4292608"/>
              <a:gd name="connsiteY3" fmla="*/ 6858885 h 6870700"/>
              <a:gd name="connsiteX4" fmla="*/ 1663908 w 4292608"/>
              <a:gd name="connsiteY4" fmla="*/ 885 h 6870700"/>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63908 w 5936866"/>
              <a:gd name="connsiteY0" fmla="*/ 8443 h 6878258"/>
              <a:gd name="connsiteX1" fmla="*/ 5936866 w 5936866"/>
              <a:gd name="connsiteY1" fmla="*/ 0 h 6878258"/>
              <a:gd name="connsiteX2" fmla="*/ 4292608 w 5936866"/>
              <a:gd name="connsiteY2" fmla="*/ 6878258 h 6878258"/>
              <a:gd name="connsiteX3" fmla="*/ 0 w 5936866"/>
              <a:gd name="connsiteY3" fmla="*/ 6866443 h 6878258"/>
              <a:gd name="connsiteX4" fmla="*/ 1663908 w 5936866"/>
              <a:gd name="connsiteY4" fmla="*/ 8443 h 6878258"/>
              <a:gd name="connsiteX0" fmla="*/ 1656288 w 5936866"/>
              <a:gd name="connsiteY0" fmla="*/ 822 h 6878258"/>
              <a:gd name="connsiteX1" fmla="*/ 5936866 w 5936866"/>
              <a:gd name="connsiteY1" fmla="*/ 0 h 6878258"/>
              <a:gd name="connsiteX2" fmla="*/ 4292608 w 5936866"/>
              <a:gd name="connsiteY2" fmla="*/ 6878258 h 6878258"/>
              <a:gd name="connsiteX3" fmla="*/ 0 w 5936866"/>
              <a:gd name="connsiteY3" fmla="*/ 6866443 h 6878258"/>
              <a:gd name="connsiteX4" fmla="*/ 1656288 w 5936866"/>
              <a:gd name="connsiteY4" fmla="*/ 822 h 6878258"/>
              <a:gd name="connsiteX0" fmla="*/ 1656288 w 9120741"/>
              <a:gd name="connsiteY0" fmla="*/ 22858 h 6900294"/>
              <a:gd name="connsiteX1" fmla="*/ 9120741 w 9120741"/>
              <a:gd name="connsiteY1" fmla="*/ 0 h 6900294"/>
              <a:gd name="connsiteX2" fmla="*/ 4292608 w 9120741"/>
              <a:gd name="connsiteY2" fmla="*/ 6900294 h 6900294"/>
              <a:gd name="connsiteX3" fmla="*/ 0 w 9120741"/>
              <a:gd name="connsiteY3" fmla="*/ 6888479 h 6900294"/>
              <a:gd name="connsiteX4" fmla="*/ 1656288 w 9120741"/>
              <a:gd name="connsiteY4" fmla="*/ 22858 h 6900294"/>
              <a:gd name="connsiteX0" fmla="*/ 1656288 w 9120741"/>
              <a:gd name="connsiteY0" fmla="*/ 22858 h 6922330"/>
              <a:gd name="connsiteX1" fmla="*/ 9120741 w 9120741"/>
              <a:gd name="connsiteY1" fmla="*/ 0 h 6922330"/>
              <a:gd name="connsiteX2" fmla="*/ 9106979 w 9120741"/>
              <a:gd name="connsiteY2" fmla="*/ 6922330 h 6922330"/>
              <a:gd name="connsiteX3" fmla="*/ 0 w 9120741"/>
              <a:gd name="connsiteY3" fmla="*/ 6888479 h 6922330"/>
              <a:gd name="connsiteX4" fmla="*/ 1656288 w 9120741"/>
              <a:gd name="connsiteY4" fmla="*/ 22858 h 692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0741" h="6922330">
                <a:moveTo>
                  <a:pt x="1656288" y="22858"/>
                </a:moveTo>
                <a:lnTo>
                  <a:pt x="9120741" y="0"/>
                </a:lnTo>
                <a:cubicBezTo>
                  <a:pt x="9116154" y="2307443"/>
                  <a:pt x="9111566" y="4614887"/>
                  <a:pt x="9106979" y="6922330"/>
                </a:cubicBezTo>
                <a:lnTo>
                  <a:pt x="0" y="6888479"/>
                </a:lnTo>
                <a:lnTo>
                  <a:pt x="1656288" y="22858"/>
                </a:lnTo>
                <a:close/>
              </a:path>
            </a:pathLst>
          </a:custGeom>
          <a:solidFill>
            <a:schemeClr val="bg1">
              <a:lumMod val="95000"/>
            </a:schemeClr>
          </a:solidFill>
          <a:ln>
            <a:noFill/>
          </a:ln>
        </p:spPr>
        <p:txBody>
          <a:bodyPr/>
          <a:lstStyle>
            <a:lvl1pPr marL="0" indent="0" algn="r">
              <a:buNone/>
              <a:defRPr sz="1800">
                <a:solidFill>
                  <a:schemeClr val="bg1">
                    <a:lumMod val="75000"/>
                  </a:schemeClr>
                </a:solidFill>
              </a:defRPr>
            </a:lvl1pPr>
          </a:lstStyle>
          <a:p>
            <a:endParaRPr lang="en-US" dirty="0"/>
          </a:p>
        </p:txBody>
      </p:sp>
      <p:sp>
        <p:nvSpPr>
          <p:cNvPr id="5" name="Title 13"/>
          <p:cNvSpPr>
            <a:spLocks noGrp="1"/>
          </p:cNvSpPr>
          <p:nvPr>
            <p:ph type="title" hasCustomPrompt="1"/>
          </p:nvPr>
        </p:nvSpPr>
        <p:spPr>
          <a:xfrm>
            <a:off x="394448" y="756029"/>
            <a:ext cx="3284418" cy="449316"/>
          </a:xfrm>
          <a:prstGeom prst="rect">
            <a:avLst/>
          </a:prstGeom>
        </p:spPr>
        <p:txBody>
          <a:bodyPr/>
          <a:lstStyle>
            <a:lvl1pPr>
              <a:defRPr sz="2800">
                <a:solidFill>
                  <a:srgbClr val="00A1CE"/>
                </a:solidFill>
                <a:latin typeface="+mj-lt"/>
                <a:ea typeface="Samsung Sharp Sans Medium" charset="0"/>
                <a:cs typeface="Samsung Sharp Sans Medium" charset="0"/>
              </a:defRPr>
            </a:lvl1pPr>
          </a:lstStyle>
          <a:p>
            <a:r>
              <a:rPr lang="en-US" dirty="0"/>
              <a:t>Click to edit Title</a:t>
            </a:r>
          </a:p>
        </p:txBody>
      </p:sp>
      <p:sp>
        <p:nvSpPr>
          <p:cNvPr id="6" name="Text Placeholder 16"/>
          <p:cNvSpPr>
            <a:spLocks noGrp="1"/>
          </p:cNvSpPr>
          <p:nvPr>
            <p:ph type="body" sz="quarter" idx="10"/>
          </p:nvPr>
        </p:nvSpPr>
        <p:spPr>
          <a:xfrm>
            <a:off x="394447" y="1205345"/>
            <a:ext cx="3284419" cy="3558041"/>
          </a:xfrm>
          <a:prstGeom prst="rect">
            <a:avLst/>
          </a:prstGeom>
        </p:spPr>
        <p:txBody>
          <a:bodyPr/>
          <a:lstStyle>
            <a:lvl1pPr marL="0" indent="0">
              <a:buNone/>
              <a:defRPr sz="2400">
                <a:solidFill>
                  <a:schemeClr val="bg1"/>
                </a:solidFill>
                <a:latin typeface="+mj-lt"/>
                <a:ea typeface="Samsung Sharp Sans Medium" charset="0"/>
                <a:cs typeface="Samsung Sharp Sans Medium"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a:t>
            </a:r>
          </a:p>
        </p:txBody>
      </p:sp>
    </p:spTree>
    <p:extLst>
      <p:ext uri="{BB962C8B-B14F-4D97-AF65-F5344CB8AC3E}">
        <p14:creationId xmlns:p14="http://schemas.microsoft.com/office/powerpoint/2010/main" val="59974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a:prstGeom prst="rect">
            <a:avLst/>
          </a:prstGeom>
          <a:solidFill>
            <a:schemeClr val="bg1">
              <a:lumMod val="95000"/>
            </a:schemeClr>
          </a:solidFill>
          <a:effectLst/>
        </p:spPr>
        <p:txBody>
          <a:bodyPr/>
          <a:lstStyle>
            <a:lvl1pPr>
              <a:defRPr sz="2000" b="0" i="0" baseline="0">
                <a:latin typeface="Century Gothic obyčejné"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a picture</a:t>
            </a:r>
          </a:p>
        </p:txBody>
      </p:sp>
      <p:grpSp>
        <p:nvGrpSpPr>
          <p:cNvPr id="7" name="Group 6"/>
          <p:cNvGrpSpPr/>
          <p:nvPr userDrawn="1"/>
        </p:nvGrpSpPr>
        <p:grpSpPr>
          <a:xfrm>
            <a:off x="-27028" y="3608311"/>
            <a:ext cx="5567216" cy="2009345"/>
            <a:chOff x="-38179" y="1042458"/>
            <a:chExt cx="5427754" cy="3088659"/>
          </a:xfrm>
        </p:grpSpPr>
        <p:sp>
          <p:nvSpPr>
            <p:cNvPr id="8" name="Rectangle 2"/>
            <p:cNvSpPr/>
            <p:nvPr/>
          </p:nvSpPr>
          <p:spPr>
            <a:xfrm flipV="1">
              <a:off x="2385664" y="1911968"/>
              <a:ext cx="2886506" cy="220967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sp>
          <p:nvSpPr>
            <p:cNvPr id="9" name="Rectangle 2"/>
            <p:cNvSpPr/>
            <p:nvPr/>
          </p:nvSpPr>
          <p:spPr>
            <a:xfrm flipV="1">
              <a:off x="-38179" y="1042458"/>
              <a:ext cx="5427754" cy="3088659"/>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2346254 w 9082876"/>
                <a:gd name="connsiteY0" fmla="*/ 0 h 5168604"/>
                <a:gd name="connsiteX1" fmla="*/ 7884620 w 9082876"/>
                <a:gd name="connsiteY1" fmla="*/ 0 h 5168604"/>
                <a:gd name="connsiteX2" fmla="*/ 9082876 w 9082876"/>
                <a:gd name="connsiteY2" fmla="*/ 5152735 h 5168604"/>
                <a:gd name="connsiteX3" fmla="*/ 0 w 9082876"/>
                <a:gd name="connsiteY3" fmla="*/ 5168604 h 5168604"/>
                <a:gd name="connsiteX4" fmla="*/ 2346254 w 9082876"/>
                <a:gd name="connsiteY4" fmla="*/ 0 h 5168604"/>
                <a:gd name="connsiteX0" fmla="*/ 26783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26783 w 9082876"/>
                <a:gd name="connsiteY4" fmla="*/ 11596 h 5168604"/>
                <a:gd name="connsiteX0" fmla="*/ 119562 w 9082876"/>
                <a:gd name="connsiteY0" fmla="*/ 69575 h 5168604"/>
                <a:gd name="connsiteX1" fmla="*/ 7884620 w 9082876"/>
                <a:gd name="connsiteY1" fmla="*/ 0 h 5168604"/>
                <a:gd name="connsiteX2" fmla="*/ 9082876 w 9082876"/>
                <a:gd name="connsiteY2" fmla="*/ 5152735 h 5168604"/>
                <a:gd name="connsiteX3" fmla="*/ 0 w 9082876"/>
                <a:gd name="connsiteY3" fmla="*/ 5168604 h 5168604"/>
                <a:gd name="connsiteX4" fmla="*/ 119562 w 9082876"/>
                <a:gd name="connsiteY4" fmla="*/ 69575 h 5168604"/>
                <a:gd name="connsiteX0" fmla="*/ 15186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15186 w 9082876"/>
                <a:gd name="connsiteY4" fmla="*/ 11596 h 516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876" h="5168604">
                  <a:moveTo>
                    <a:pt x="15186" y="11596"/>
                  </a:moveTo>
                  <a:lnTo>
                    <a:pt x="7884620" y="0"/>
                  </a:lnTo>
                  <a:lnTo>
                    <a:pt x="9082876" y="5152735"/>
                  </a:lnTo>
                  <a:lnTo>
                    <a:pt x="0" y="5168604"/>
                  </a:lnTo>
                  <a:lnTo>
                    <a:pt x="15186" y="11596"/>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grpSp>
      <p:sp>
        <p:nvSpPr>
          <p:cNvPr id="12" name="Text Placeholder 11"/>
          <p:cNvSpPr>
            <a:spLocks noGrp="1"/>
          </p:cNvSpPr>
          <p:nvPr>
            <p:ph type="body" sz="quarter" idx="11" hasCustomPrompt="1"/>
          </p:nvPr>
        </p:nvSpPr>
        <p:spPr>
          <a:xfrm>
            <a:off x="382403" y="3650842"/>
            <a:ext cx="3754438" cy="751039"/>
          </a:xfrm>
          <a:prstGeom prst="rect">
            <a:avLst/>
          </a:prstGeom>
        </p:spPr>
        <p:txBody>
          <a:bodyPr/>
          <a:lstStyle>
            <a:lvl1pPr marL="0" indent="0">
              <a:buNone/>
              <a:defRPr sz="4400">
                <a:solidFill>
                  <a:srgbClr val="00A1CE"/>
                </a:solidFill>
                <a:latin typeface="Century Gothic" panose="020B0502020202020204" pitchFamily="34" charset="0"/>
              </a:defRPr>
            </a:lvl1pPr>
            <a:lvl2pPr>
              <a:defRPr>
                <a:solidFill>
                  <a:srgbClr val="00A1CE"/>
                </a:solidFill>
              </a:defRPr>
            </a:lvl2pPr>
            <a:lvl3pPr>
              <a:defRPr>
                <a:solidFill>
                  <a:srgbClr val="00A1CE"/>
                </a:solidFill>
              </a:defRPr>
            </a:lvl3pPr>
            <a:lvl4pPr>
              <a:defRPr>
                <a:solidFill>
                  <a:srgbClr val="00A1CE"/>
                </a:solidFill>
              </a:defRPr>
            </a:lvl4pPr>
            <a:lvl5pPr marL="1828800" indent="0" algn="l">
              <a:buNone/>
              <a:defRPr>
                <a:solidFill>
                  <a:srgbClr val="00A1CE"/>
                </a:solidFill>
              </a:defRPr>
            </a:lvl5pPr>
          </a:lstStyle>
          <a:p>
            <a:pPr lvl="0"/>
            <a:r>
              <a:rPr lang="en-US" dirty="0"/>
              <a:t>Title</a:t>
            </a:r>
          </a:p>
        </p:txBody>
      </p:sp>
      <p:sp>
        <p:nvSpPr>
          <p:cNvPr id="14" name="Text Placeholder 13"/>
          <p:cNvSpPr>
            <a:spLocks noGrp="1"/>
          </p:cNvSpPr>
          <p:nvPr>
            <p:ph type="body" sz="quarter" idx="12"/>
          </p:nvPr>
        </p:nvSpPr>
        <p:spPr>
          <a:xfrm>
            <a:off x="382983" y="4400615"/>
            <a:ext cx="3753858" cy="1138238"/>
          </a:xfrm>
          <a:prstGeom prst="rect">
            <a:avLst/>
          </a:prstGeom>
        </p:spPr>
        <p:txBody>
          <a:bodyPr/>
          <a:lstStyle>
            <a:lvl1pPr marL="0" indent="0">
              <a:buNone/>
              <a:defRPr>
                <a:solidFill>
                  <a:schemeClr val="bg1"/>
                </a:solidFill>
                <a:latin typeface="Century Gothic" panose="020B0502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p:txBody>
      </p:sp>
    </p:spTree>
    <p:extLst>
      <p:ext uri="{BB962C8B-B14F-4D97-AF65-F5344CB8AC3E}">
        <p14:creationId xmlns:p14="http://schemas.microsoft.com/office/powerpoint/2010/main" val="1734380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Rectangle 2"/>
          <p:cNvSpPr>
            <a:spLocks noGrp="1" noChangeArrowheads="1"/>
          </p:cNvSpPr>
          <p:nvPr>
            <p:ph idx="1"/>
          </p:nvPr>
        </p:nvSpPr>
        <p:spPr bwMode="auto">
          <a:xfrm>
            <a:off x="302500" y="1219200"/>
            <a:ext cx="11458347"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244946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solidFill>
                  <a:prstClr val="black">
                    <a:tint val="75000"/>
                  </a:prstClr>
                </a:solidFill>
              </a:rPr>
              <a:t>SEA - Confidential</a:t>
            </a:r>
          </a:p>
        </p:txBody>
      </p:sp>
      <p:sp>
        <p:nvSpPr>
          <p:cNvPr id="6" name="Slide Number Placeholder 5"/>
          <p:cNvSpPr>
            <a:spLocks noGrp="1"/>
          </p:cNvSpPr>
          <p:nvPr>
            <p:ph type="sldNum" sz="quarter" idx="12"/>
          </p:nvPr>
        </p:nvSpPr>
        <p:spPr/>
        <p:txBody>
          <a:bodyPr/>
          <a:lstStyle/>
          <a:p>
            <a:fld id="{B69C8BF4-CD0A-4049-BB59-03323412946A}" type="slidenum">
              <a:rPr lang="en-US" smtClean="0">
                <a:solidFill>
                  <a:prstClr val="black">
                    <a:tint val="75000"/>
                  </a:prstClr>
                </a:solidFill>
              </a:rPr>
              <a:pPr/>
              <a:t>‹#›</a:t>
            </a:fld>
            <a:endParaRPr lang="en-US">
              <a:solidFill>
                <a:prstClr val="black">
                  <a:tint val="75000"/>
                </a:prstClr>
              </a:solidFill>
            </a:endParaRPr>
          </a:p>
        </p:txBody>
      </p:sp>
      <p:sp>
        <p:nvSpPr>
          <p:cNvPr id="7" name="Content Placeholder 2"/>
          <p:cNvSpPr>
            <a:spLocks noGrp="1"/>
          </p:cNvSpPr>
          <p:nvPr>
            <p:ph sz="quarter" idx="13"/>
          </p:nvPr>
        </p:nvSpPr>
        <p:spPr>
          <a:xfrm>
            <a:off x="669112" y="1307767"/>
            <a:ext cx="10750255" cy="4891013"/>
          </a:xfrm>
          <a:prstGeom prst="rect">
            <a:avLst/>
          </a:prstGeom>
        </p:spPr>
        <p:txBody>
          <a:bodyPr/>
          <a:lstStyle>
            <a:lvl1pPr>
              <a:defRPr sz="2400">
                <a:latin typeface="Century Gothic" panose="020B0502020202020204" pitchFamily="34" charset="0"/>
              </a:defRPr>
            </a:lvl1pPr>
            <a:lvl2pPr marL="457200" indent="0">
              <a:buNone/>
              <a:defRPr/>
            </a:lvl2pPr>
          </a:lstStyle>
          <a:p>
            <a:pPr lvl="0"/>
            <a:r>
              <a:rPr lang="en-US" dirty="0"/>
              <a:t>Click to edit</a:t>
            </a:r>
          </a:p>
        </p:txBody>
      </p:sp>
      <p:sp>
        <p:nvSpPr>
          <p:cNvPr id="8" name="Title 7"/>
          <p:cNvSpPr>
            <a:spLocks noGrp="1"/>
          </p:cNvSpPr>
          <p:nvPr>
            <p:ph type="title" hasCustomPrompt="1"/>
          </p:nvPr>
        </p:nvSpPr>
        <p:spPr>
          <a:xfrm>
            <a:off x="598967" y="178941"/>
            <a:ext cx="6259033" cy="512171"/>
          </a:xfrm>
          <a:prstGeom prst="rect">
            <a:avLst/>
          </a:prstGeom>
        </p:spPr>
        <p:txBody>
          <a:bodyPr/>
          <a:lstStyle>
            <a:lvl1pPr algn="l">
              <a:defRPr sz="2800" baseline="0">
                <a:solidFill>
                  <a:srgbClr val="00A1CE"/>
                </a:solidFill>
                <a:latin typeface="Century Gothic" panose="020B0502020202020204" pitchFamily="34" charset="0"/>
              </a:defRPr>
            </a:lvl1pPr>
          </a:lstStyle>
          <a:p>
            <a:r>
              <a:rPr lang="en-US" dirty="0"/>
              <a:t>Click to edit Title</a:t>
            </a:r>
          </a:p>
        </p:txBody>
      </p:sp>
    </p:spTree>
    <p:extLst>
      <p:ext uri="{BB962C8B-B14F-4D97-AF65-F5344CB8AC3E}">
        <p14:creationId xmlns:p14="http://schemas.microsoft.com/office/powerpoint/2010/main" val="3826713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descr="light_blueBackgroun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143"/>
            <a:ext cx="12202925" cy="6864145"/>
          </a:xfrm>
          <a:prstGeom prst="rect">
            <a:avLst/>
          </a:prstGeom>
        </p:spPr>
      </p:pic>
    </p:spTree>
    <p:extLst>
      <p:ext uri="{BB962C8B-B14F-4D97-AF65-F5344CB8AC3E}">
        <p14:creationId xmlns:p14="http://schemas.microsoft.com/office/powerpoint/2010/main" val="423642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Text Placeholder 11"/>
          <p:cNvSpPr>
            <a:spLocks noGrp="1"/>
          </p:cNvSpPr>
          <p:nvPr>
            <p:ph type="body" sz="quarter" idx="11" hasCustomPrompt="1"/>
          </p:nvPr>
        </p:nvSpPr>
        <p:spPr>
          <a:xfrm>
            <a:off x="382403" y="3650842"/>
            <a:ext cx="3754438" cy="751039"/>
          </a:xfrm>
          <a:prstGeom prst="rect">
            <a:avLst/>
          </a:prstGeom>
        </p:spPr>
        <p:txBody>
          <a:bodyPr/>
          <a:lstStyle>
            <a:lvl1pPr marL="0" indent="0">
              <a:buNone/>
              <a:defRPr sz="4400">
                <a:solidFill>
                  <a:srgbClr val="00A1CE"/>
                </a:solidFill>
                <a:latin typeface="Century Gothic" panose="020B0502020202020204" pitchFamily="34" charset="0"/>
              </a:defRPr>
            </a:lvl1pPr>
            <a:lvl2pPr>
              <a:defRPr>
                <a:solidFill>
                  <a:srgbClr val="00A1CE"/>
                </a:solidFill>
              </a:defRPr>
            </a:lvl2pPr>
            <a:lvl3pPr>
              <a:defRPr>
                <a:solidFill>
                  <a:srgbClr val="00A1CE"/>
                </a:solidFill>
              </a:defRPr>
            </a:lvl3pPr>
            <a:lvl4pPr>
              <a:defRPr>
                <a:solidFill>
                  <a:srgbClr val="00A1CE"/>
                </a:solidFill>
              </a:defRPr>
            </a:lvl4pPr>
            <a:lvl5pPr marL="1828800" indent="0" algn="l">
              <a:buNone/>
              <a:defRPr>
                <a:solidFill>
                  <a:srgbClr val="00A1CE"/>
                </a:solidFill>
              </a:defRPr>
            </a:lvl5pPr>
          </a:lstStyle>
          <a:p>
            <a:pPr lvl="0"/>
            <a:r>
              <a:rPr lang="en-US" dirty="0"/>
              <a:t>Title</a:t>
            </a:r>
          </a:p>
        </p:txBody>
      </p:sp>
      <p:sp>
        <p:nvSpPr>
          <p:cNvPr id="5" name="Text Placeholder 13"/>
          <p:cNvSpPr>
            <a:spLocks noGrp="1"/>
          </p:cNvSpPr>
          <p:nvPr>
            <p:ph type="body" sz="quarter" idx="12"/>
          </p:nvPr>
        </p:nvSpPr>
        <p:spPr>
          <a:xfrm>
            <a:off x="382983" y="4400615"/>
            <a:ext cx="3753858" cy="1138238"/>
          </a:xfrm>
          <a:prstGeom prst="rect">
            <a:avLst/>
          </a:prstGeom>
        </p:spPr>
        <p:txBody>
          <a:bodyPr/>
          <a:lstStyle>
            <a:lvl1pPr marL="0" indent="0">
              <a:buNone/>
              <a:defRPr>
                <a:solidFill>
                  <a:schemeClr val="bg1"/>
                </a:solidFill>
                <a:latin typeface="Century Gothic" panose="020B0502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p:txBody>
      </p:sp>
    </p:spTree>
    <p:extLst>
      <p:ext uri="{BB962C8B-B14F-4D97-AF65-F5344CB8AC3E}">
        <p14:creationId xmlns:p14="http://schemas.microsoft.com/office/powerpoint/2010/main" val="1045166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Rectangle 2"/>
          <p:cNvSpPr>
            <a:spLocks noGrp="1" noChangeArrowheads="1"/>
          </p:cNvSpPr>
          <p:nvPr>
            <p:ph idx="1"/>
          </p:nvPr>
        </p:nvSpPr>
        <p:spPr bwMode="auto">
          <a:xfrm>
            <a:off x="302500" y="1219200"/>
            <a:ext cx="11458347"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875316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SEA - Confidential</a:t>
            </a:r>
          </a:p>
        </p:txBody>
      </p:sp>
      <p:sp>
        <p:nvSpPr>
          <p:cNvPr id="6" name="Slide Number Placeholder 5"/>
          <p:cNvSpPr>
            <a:spLocks noGrp="1"/>
          </p:cNvSpPr>
          <p:nvPr>
            <p:ph type="sldNum" sz="quarter" idx="12"/>
          </p:nvPr>
        </p:nvSpPr>
        <p:spPr/>
        <p:txBody>
          <a:bodyPr/>
          <a:lstStyle/>
          <a:p>
            <a:fld id="{B69C8BF4-CD0A-4049-BB59-03323412946A}" type="slidenum">
              <a:rPr lang="en-US" smtClean="0"/>
              <a:pPr/>
              <a:t>‹#›</a:t>
            </a:fld>
            <a:endParaRPr lang="en-US"/>
          </a:p>
        </p:txBody>
      </p:sp>
      <p:sp>
        <p:nvSpPr>
          <p:cNvPr id="7" name="Content Placeholder 2"/>
          <p:cNvSpPr>
            <a:spLocks noGrp="1"/>
          </p:cNvSpPr>
          <p:nvPr>
            <p:ph sz="quarter" idx="13"/>
          </p:nvPr>
        </p:nvSpPr>
        <p:spPr>
          <a:xfrm>
            <a:off x="173183" y="901931"/>
            <a:ext cx="11845635" cy="5444836"/>
          </a:xfrm>
          <a:prstGeom prst="rect">
            <a:avLst/>
          </a:prstGeom>
        </p:spPr>
        <p:txBody>
          <a:bodyPr/>
          <a:lstStyle>
            <a:lvl1pPr>
              <a:defRPr sz="2400">
                <a:latin typeface="Century Gothic" panose="020B0502020202020204" pitchFamily="34" charset="0"/>
              </a:defRPr>
            </a:lvl1pPr>
            <a:lvl2pPr marL="457200" indent="0">
              <a:buNone/>
              <a:defRPr/>
            </a:lvl2pPr>
          </a:lstStyle>
          <a:p>
            <a:pPr lvl="0"/>
            <a:r>
              <a:rPr lang="en-US" dirty="0"/>
              <a:t>Click to edit</a:t>
            </a:r>
          </a:p>
        </p:txBody>
      </p:sp>
      <p:sp>
        <p:nvSpPr>
          <p:cNvPr id="8" name="Title 7"/>
          <p:cNvSpPr>
            <a:spLocks noGrp="1"/>
          </p:cNvSpPr>
          <p:nvPr>
            <p:ph type="title" hasCustomPrompt="1"/>
          </p:nvPr>
        </p:nvSpPr>
        <p:spPr>
          <a:xfrm>
            <a:off x="49877" y="37407"/>
            <a:ext cx="6808124" cy="621813"/>
          </a:xfrm>
          <a:prstGeom prst="rect">
            <a:avLst/>
          </a:prstGeom>
        </p:spPr>
        <p:txBody>
          <a:bodyPr anchor="ctr"/>
          <a:lstStyle>
            <a:lvl1pPr algn="l">
              <a:defRPr sz="2800" baseline="0">
                <a:solidFill>
                  <a:srgbClr val="00A1CE"/>
                </a:solidFill>
                <a:latin typeface="Century Gothic" panose="020B0502020202020204" pitchFamily="34" charset="0"/>
              </a:defRPr>
            </a:lvl1pPr>
          </a:lstStyle>
          <a:p>
            <a:r>
              <a:rPr lang="en-US" dirty="0"/>
              <a:t>Click to edit Title</a:t>
            </a:r>
          </a:p>
        </p:txBody>
      </p:sp>
    </p:spTree>
    <p:extLst>
      <p:ext uri="{BB962C8B-B14F-4D97-AF65-F5344CB8AC3E}">
        <p14:creationId xmlns:p14="http://schemas.microsoft.com/office/powerpoint/2010/main" val="3826713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a:prstGeom prst="rect">
            <a:avLst/>
          </a:prstGeom>
          <a:solidFill>
            <a:schemeClr val="bg1">
              <a:lumMod val="95000"/>
            </a:schemeClr>
          </a:solidFill>
          <a:effectLst/>
        </p:spPr>
        <p:txBody>
          <a:bodyPr/>
          <a:lstStyle>
            <a:lvl1pPr>
              <a:defRPr sz="2000" b="0" i="0" baseline="0">
                <a:latin typeface="Century Gothic obyčejné"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a picture</a:t>
            </a:r>
          </a:p>
        </p:txBody>
      </p:sp>
      <p:grpSp>
        <p:nvGrpSpPr>
          <p:cNvPr id="7" name="Group 6"/>
          <p:cNvGrpSpPr/>
          <p:nvPr userDrawn="1"/>
        </p:nvGrpSpPr>
        <p:grpSpPr>
          <a:xfrm>
            <a:off x="-27028" y="3608311"/>
            <a:ext cx="5567216" cy="2009345"/>
            <a:chOff x="-38179" y="1042458"/>
            <a:chExt cx="5427754" cy="3088659"/>
          </a:xfrm>
        </p:grpSpPr>
        <p:sp>
          <p:nvSpPr>
            <p:cNvPr id="8" name="Rectangle 2"/>
            <p:cNvSpPr/>
            <p:nvPr/>
          </p:nvSpPr>
          <p:spPr>
            <a:xfrm flipV="1">
              <a:off x="2385664" y="1911968"/>
              <a:ext cx="2886506" cy="220967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sp>
          <p:nvSpPr>
            <p:cNvPr id="9" name="Rectangle 2"/>
            <p:cNvSpPr/>
            <p:nvPr/>
          </p:nvSpPr>
          <p:spPr>
            <a:xfrm flipV="1">
              <a:off x="-38179" y="1042458"/>
              <a:ext cx="5427754" cy="3088659"/>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2346254 w 9082876"/>
                <a:gd name="connsiteY0" fmla="*/ 0 h 5168604"/>
                <a:gd name="connsiteX1" fmla="*/ 7884620 w 9082876"/>
                <a:gd name="connsiteY1" fmla="*/ 0 h 5168604"/>
                <a:gd name="connsiteX2" fmla="*/ 9082876 w 9082876"/>
                <a:gd name="connsiteY2" fmla="*/ 5152735 h 5168604"/>
                <a:gd name="connsiteX3" fmla="*/ 0 w 9082876"/>
                <a:gd name="connsiteY3" fmla="*/ 5168604 h 5168604"/>
                <a:gd name="connsiteX4" fmla="*/ 2346254 w 9082876"/>
                <a:gd name="connsiteY4" fmla="*/ 0 h 5168604"/>
                <a:gd name="connsiteX0" fmla="*/ 26783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26783 w 9082876"/>
                <a:gd name="connsiteY4" fmla="*/ 11596 h 5168604"/>
                <a:gd name="connsiteX0" fmla="*/ 119562 w 9082876"/>
                <a:gd name="connsiteY0" fmla="*/ 69575 h 5168604"/>
                <a:gd name="connsiteX1" fmla="*/ 7884620 w 9082876"/>
                <a:gd name="connsiteY1" fmla="*/ 0 h 5168604"/>
                <a:gd name="connsiteX2" fmla="*/ 9082876 w 9082876"/>
                <a:gd name="connsiteY2" fmla="*/ 5152735 h 5168604"/>
                <a:gd name="connsiteX3" fmla="*/ 0 w 9082876"/>
                <a:gd name="connsiteY3" fmla="*/ 5168604 h 5168604"/>
                <a:gd name="connsiteX4" fmla="*/ 119562 w 9082876"/>
                <a:gd name="connsiteY4" fmla="*/ 69575 h 5168604"/>
                <a:gd name="connsiteX0" fmla="*/ 15186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15186 w 9082876"/>
                <a:gd name="connsiteY4" fmla="*/ 11596 h 516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876" h="5168604">
                  <a:moveTo>
                    <a:pt x="15186" y="11596"/>
                  </a:moveTo>
                  <a:lnTo>
                    <a:pt x="7884620" y="0"/>
                  </a:lnTo>
                  <a:lnTo>
                    <a:pt x="9082876" y="5152735"/>
                  </a:lnTo>
                  <a:lnTo>
                    <a:pt x="0" y="5168604"/>
                  </a:lnTo>
                  <a:lnTo>
                    <a:pt x="15186" y="11596"/>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grpSp>
      <p:sp>
        <p:nvSpPr>
          <p:cNvPr id="12" name="Text Placeholder 11"/>
          <p:cNvSpPr>
            <a:spLocks noGrp="1"/>
          </p:cNvSpPr>
          <p:nvPr>
            <p:ph type="body" sz="quarter" idx="11" hasCustomPrompt="1"/>
          </p:nvPr>
        </p:nvSpPr>
        <p:spPr>
          <a:xfrm>
            <a:off x="382403" y="3650842"/>
            <a:ext cx="3754438" cy="751039"/>
          </a:xfrm>
          <a:prstGeom prst="rect">
            <a:avLst/>
          </a:prstGeom>
        </p:spPr>
        <p:txBody>
          <a:bodyPr/>
          <a:lstStyle>
            <a:lvl1pPr marL="0" indent="0">
              <a:buNone/>
              <a:defRPr sz="4400">
                <a:solidFill>
                  <a:srgbClr val="00A1CE"/>
                </a:solidFill>
                <a:latin typeface="Century Gothic" panose="020B0502020202020204" pitchFamily="34" charset="0"/>
              </a:defRPr>
            </a:lvl1pPr>
            <a:lvl2pPr>
              <a:defRPr>
                <a:solidFill>
                  <a:srgbClr val="00A1CE"/>
                </a:solidFill>
              </a:defRPr>
            </a:lvl2pPr>
            <a:lvl3pPr>
              <a:defRPr>
                <a:solidFill>
                  <a:srgbClr val="00A1CE"/>
                </a:solidFill>
              </a:defRPr>
            </a:lvl3pPr>
            <a:lvl4pPr>
              <a:defRPr>
                <a:solidFill>
                  <a:srgbClr val="00A1CE"/>
                </a:solidFill>
              </a:defRPr>
            </a:lvl4pPr>
            <a:lvl5pPr marL="1828800" indent="0" algn="l">
              <a:buNone/>
              <a:defRPr>
                <a:solidFill>
                  <a:srgbClr val="00A1CE"/>
                </a:solidFill>
              </a:defRPr>
            </a:lvl5pPr>
          </a:lstStyle>
          <a:p>
            <a:pPr lvl="0"/>
            <a:r>
              <a:rPr lang="en-US" dirty="0"/>
              <a:t>Title</a:t>
            </a:r>
          </a:p>
        </p:txBody>
      </p:sp>
      <p:sp>
        <p:nvSpPr>
          <p:cNvPr id="14" name="Text Placeholder 13"/>
          <p:cNvSpPr>
            <a:spLocks noGrp="1"/>
          </p:cNvSpPr>
          <p:nvPr>
            <p:ph type="body" sz="quarter" idx="12"/>
          </p:nvPr>
        </p:nvSpPr>
        <p:spPr>
          <a:xfrm>
            <a:off x="382983" y="4400615"/>
            <a:ext cx="3753858" cy="1138238"/>
          </a:xfrm>
          <a:prstGeom prst="rect">
            <a:avLst/>
          </a:prstGeom>
        </p:spPr>
        <p:txBody>
          <a:bodyPr/>
          <a:lstStyle>
            <a:lvl1pPr marL="0" indent="0">
              <a:buNone/>
              <a:defRPr>
                <a:solidFill>
                  <a:schemeClr val="bg1"/>
                </a:solidFill>
                <a:latin typeface="Century Gothic" panose="020B0502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p:txBody>
      </p:sp>
    </p:spTree>
    <p:extLst>
      <p:ext uri="{BB962C8B-B14F-4D97-AF65-F5344CB8AC3E}">
        <p14:creationId xmlns:p14="http://schemas.microsoft.com/office/powerpoint/2010/main" val="2215038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a:prstGeom prst="rect">
            <a:avLst/>
          </a:prstGeom>
          <a:solidFill>
            <a:schemeClr val="bg1">
              <a:lumMod val="95000"/>
            </a:schemeClr>
          </a:solidFill>
          <a:effectLst/>
        </p:spPr>
        <p:txBody>
          <a:bodyPr/>
          <a:lstStyle>
            <a:lvl1pPr>
              <a:defRPr sz="2000" b="0" i="0" baseline="0">
                <a:latin typeface="Century Gothic obyčejné"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a picture</a:t>
            </a:r>
          </a:p>
        </p:txBody>
      </p:sp>
      <p:grpSp>
        <p:nvGrpSpPr>
          <p:cNvPr id="7" name="Group 6"/>
          <p:cNvGrpSpPr/>
          <p:nvPr userDrawn="1"/>
        </p:nvGrpSpPr>
        <p:grpSpPr>
          <a:xfrm>
            <a:off x="-27028" y="3608311"/>
            <a:ext cx="5567216" cy="2009345"/>
            <a:chOff x="-38179" y="1042458"/>
            <a:chExt cx="5427754" cy="3088659"/>
          </a:xfrm>
        </p:grpSpPr>
        <p:sp>
          <p:nvSpPr>
            <p:cNvPr id="8" name="Rectangle 2"/>
            <p:cNvSpPr/>
            <p:nvPr/>
          </p:nvSpPr>
          <p:spPr>
            <a:xfrm flipV="1">
              <a:off x="2385664" y="1911968"/>
              <a:ext cx="2886506" cy="220967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sp>
          <p:nvSpPr>
            <p:cNvPr id="9" name="Rectangle 2"/>
            <p:cNvSpPr/>
            <p:nvPr/>
          </p:nvSpPr>
          <p:spPr>
            <a:xfrm flipV="1">
              <a:off x="-38179" y="1042458"/>
              <a:ext cx="5427754" cy="3088659"/>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2346254 w 9082876"/>
                <a:gd name="connsiteY0" fmla="*/ 0 h 5168604"/>
                <a:gd name="connsiteX1" fmla="*/ 7884620 w 9082876"/>
                <a:gd name="connsiteY1" fmla="*/ 0 h 5168604"/>
                <a:gd name="connsiteX2" fmla="*/ 9082876 w 9082876"/>
                <a:gd name="connsiteY2" fmla="*/ 5152735 h 5168604"/>
                <a:gd name="connsiteX3" fmla="*/ 0 w 9082876"/>
                <a:gd name="connsiteY3" fmla="*/ 5168604 h 5168604"/>
                <a:gd name="connsiteX4" fmla="*/ 2346254 w 9082876"/>
                <a:gd name="connsiteY4" fmla="*/ 0 h 5168604"/>
                <a:gd name="connsiteX0" fmla="*/ 26783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26783 w 9082876"/>
                <a:gd name="connsiteY4" fmla="*/ 11596 h 5168604"/>
                <a:gd name="connsiteX0" fmla="*/ 119562 w 9082876"/>
                <a:gd name="connsiteY0" fmla="*/ 69575 h 5168604"/>
                <a:gd name="connsiteX1" fmla="*/ 7884620 w 9082876"/>
                <a:gd name="connsiteY1" fmla="*/ 0 h 5168604"/>
                <a:gd name="connsiteX2" fmla="*/ 9082876 w 9082876"/>
                <a:gd name="connsiteY2" fmla="*/ 5152735 h 5168604"/>
                <a:gd name="connsiteX3" fmla="*/ 0 w 9082876"/>
                <a:gd name="connsiteY3" fmla="*/ 5168604 h 5168604"/>
                <a:gd name="connsiteX4" fmla="*/ 119562 w 9082876"/>
                <a:gd name="connsiteY4" fmla="*/ 69575 h 5168604"/>
                <a:gd name="connsiteX0" fmla="*/ 15186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15186 w 9082876"/>
                <a:gd name="connsiteY4" fmla="*/ 11596 h 516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876" h="5168604">
                  <a:moveTo>
                    <a:pt x="15186" y="11596"/>
                  </a:moveTo>
                  <a:lnTo>
                    <a:pt x="7884620" y="0"/>
                  </a:lnTo>
                  <a:lnTo>
                    <a:pt x="9082876" y="5152735"/>
                  </a:lnTo>
                  <a:lnTo>
                    <a:pt x="0" y="5168604"/>
                  </a:lnTo>
                  <a:lnTo>
                    <a:pt x="15186" y="11596"/>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grpSp>
      <p:sp>
        <p:nvSpPr>
          <p:cNvPr id="12" name="Text Placeholder 11"/>
          <p:cNvSpPr>
            <a:spLocks noGrp="1"/>
          </p:cNvSpPr>
          <p:nvPr>
            <p:ph type="body" sz="quarter" idx="11" hasCustomPrompt="1"/>
          </p:nvPr>
        </p:nvSpPr>
        <p:spPr>
          <a:xfrm>
            <a:off x="382403" y="3650842"/>
            <a:ext cx="3754438" cy="751039"/>
          </a:xfrm>
          <a:prstGeom prst="rect">
            <a:avLst/>
          </a:prstGeom>
        </p:spPr>
        <p:txBody>
          <a:bodyPr/>
          <a:lstStyle>
            <a:lvl1pPr marL="0" indent="0">
              <a:buNone/>
              <a:defRPr sz="4400">
                <a:solidFill>
                  <a:srgbClr val="00A1CE"/>
                </a:solidFill>
                <a:latin typeface="Century Gothic" panose="020B0502020202020204" pitchFamily="34" charset="0"/>
              </a:defRPr>
            </a:lvl1pPr>
            <a:lvl2pPr>
              <a:defRPr>
                <a:solidFill>
                  <a:srgbClr val="00A1CE"/>
                </a:solidFill>
              </a:defRPr>
            </a:lvl2pPr>
            <a:lvl3pPr>
              <a:defRPr>
                <a:solidFill>
                  <a:srgbClr val="00A1CE"/>
                </a:solidFill>
              </a:defRPr>
            </a:lvl3pPr>
            <a:lvl4pPr>
              <a:defRPr>
                <a:solidFill>
                  <a:srgbClr val="00A1CE"/>
                </a:solidFill>
              </a:defRPr>
            </a:lvl4pPr>
            <a:lvl5pPr marL="1828800" indent="0" algn="l">
              <a:buNone/>
              <a:defRPr>
                <a:solidFill>
                  <a:srgbClr val="00A1CE"/>
                </a:solidFill>
              </a:defRPr>
            </a:lvl5pPr>
          </a:lstStyle>
          <a:p>
            <a:pPr lvl="0"/>
            <a:r>
              <a:rPr lang="en-US" dirty="0"/>
              <a:t>Title</a:t>
            </a:r>
          </a:p>
        </p:txBody>
      </p:sp>
      <p:sp>
        <p:nvSpPr>
          <p:cNvPr id="14" name="Text Placeholder 13"/>
          <p:cNvSpPr>
            <a:spLocks noGrp="1"/>
          </p:cNvSpPr>
          <p:nvPr>
            <p:ph type="body" sz="quarter" idx="12"/>
          </p:nvPr>
        </p:nvSpPr>
        <p:spPr>
          <a:xfrm>
            <a:off x="382983" y="4400615"/>
            <a:ext cx="3753858" cy="1138238"/>
          </a:xfrm>
          <a:prstGeom prst="rect">
            <a:avLst/>
          </a:prstGeom>
        </p:spPr>
        <p:txBody>
          <a:bodyPr/>
          <a:lstStyle>
            <a:lvl1pPr marL="0" indent="0">
              <a:buNone/>
              <a:defRPr>
                <a:solidFill>
                  <a:schemeClr val="bg1"/>
                </a:solidFill>
                <a:latin typeface="Century Gothic" panose="020B0502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p:txBody>
      </p:sp>
    </p:spTree>
    <p:extLst>
      <p:ext uri="{BB962C8B-B14F-4D97-AF65-F5344CB8AC3E}">
        <p14:creationId xmlns:p14="http://schemas.microsoft.com/office/powerpoint/2010/main" val="3830113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a:prstGeom prst="rect">
            <a:avLst/>
          </a:prstGeom>
          <a:solidFill>
            <a:schemeClr val="bg1">
              <a:lumMod val="95000"/>
            </a:schemeClr>
          </a:solidFill>
          <a:effectLst/>
        </p:spPr>
        <p:txBody>
          <a:bodyPr/>
          <a:lstStyle>
            <a:lvl1pPr>
              <a:defRPr sz="2000" b="0" i="0" baseline="0">
                <a:latin typeface="Century Gothic obyčejné"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a picture</a:t>
            </a:r>
          </a:p>
        </p:txBody>
      </p:sp>
      <p:grpSp>
        <p:nvGrpSpPr>
          <p:cNvPr id="7" name="Group 6"/>
          <p:cNvGrpSpPr/>
          <p:nvPr userDrawn="1"/>
        </p:nvGrpSpPr>
        <p:grpSpPr>
          <a:xfrm>
            <a:off x="-27028" y="3608311"/>
            <a:ext cx="5567216" cy="2009345"/>
            <a:chOff x="-38179" y="1042458"/>
            <a:chExt cx="5427754" cy="3088659"/>
          </a:xfrm>
        </p:grpSpPr>
        <p:sp>
          <p:nvSpPr>
            <p:cNvPr id="8" name="Rectangle 2"/>
            <p:cNvSpPr/>
            <p:nvPr/>
          </p:nvSpPr>
          <p:spPr>
            <a:xfrm flipV="1">
              <a:off x="2385664" y="1911968"/>
              <a:ext cx="2886506" cy="220967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sp>
          <p:nvSpPr>
            <p:cNvPr id="9" name="Rectangle 2"/>
            <p:cNvSpPr/>
            <p:nvPr/>
          </p:nvSpPr>
          <p:spPr>
            <a:xfrm flipV="1">
              <a:off x="-38179" y="1042458"/>
              <a:ext cx="5427754" cy="3088659"/>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2346254 w 9082876"/>
                <a:gd name="connsiteY0" fmla="*/ 0 h 5168604"/>
                <a:gd name="connsiteX1" fmla="*/ 7884620 w 9082876"/>
                <a:gd name="connsiteY1" fmla="*/ 0 h 5168604"/>
                <a:gd name="connsiteX2" fmla="*/ 9082876 w 9082876"/>
                <a:gd name="connsiteY2" fmla="*/ 5152735 h 5168604"/>
                <a:gd name="connsiteX3" fmla="*/ 0 w 9082876"/>
                <a:gd name="connsiteY3" fmla="*/ 5168604 h 5168604"/>
                <a:gd name="connsiteX4" fmla="*/ 2346254 w 9082876"/>
                <a:gd name="connsiteY4" fmla="*/ 0 h 5168604"/>
                <a:gd name="connsiteX0" fmla="*/ 26783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26783 w 9082876"/>
                <a:gd name="connsiteY4" fmla="*/ 11596 h 5168604"/>
                <a:gd name="connsiteX0" fmla="*/ 119562 w 9082876"/>
                <a:gd name="connsiteY0" fmla="*/ 69575 h 5168604"/>
                <a:gd name="connsiteX1" fmla="*/ 7884620 w 9082876"/>
                <a:gd name="connsiteY1" fmla="*/ 0 h 5168604"/>
                <a:gd name="connsiteX2" fmla="*/ 9082876 w 9082876"/>
                <a:gd name="connsiteY2" fmla="*/ 5152735 h 5168604"/>
                <a:gd name="connsiteX3" fmla="*/ 0 w 9082876"/>
                <a:gd name="connsiteY3" fmla="*/ 5168604 h 5168604"/>
                <a:gd name="connsiteX4" fmla="*/ 119562 w 9082876"/>
                <a:gd name="connsiteY4" fmla="*/ 69575 h 5168604"/>
                <a:gd name="connsiteX0" fmla="*/ 15186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15186 w 9082876"/>
                <a:gd name="connsiteY4" fmla="*/ 11596 h 516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876" h="5168604">
                  <a:moveTo>
                    <a:pt x="15186" y="11596"/>
                  </a:moveTo>
                  <a:lnTo>
                    <a:pt x="7884620" y="0"/>
                  </a:lnTo>
                  <a:lnTo>
                    <a:pt x="9082876" y="5152735"/>
                  </a:lnTo>
                  <a:lnTo>
                    <a:pt x="0" y="5168604"/>
                  </a:lnTo>
                  <a:lnTo>
                    <a:pt x="15186" y="11596"/>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grpSp>
      <p:sp>
        <p:nvSpPr>
          <p:cNvPr id="12" name="Text Placeholder 11"/>
          <p:cNvSpPr>
            <a:spLocks noGrp="1"/>
          </p:cNvSpPr>
          <p:nvPr>
            <p:ph type="body" sz="quarter" idx="11" hasCustomPrompt="1"/>
          </p:nvPr>
        </p:nvSpPr>
        <p:spPr>
          <a:xfrm>
            <a:off x="382403" y="3650842"/>
            <a:ext cx="3754438" cy="751039"/>
          </a:xfrm>
          <a:prstGeom prst="rect">
            <a:avLst/>
          </a:prstGeom>
        </p:spPr>
        <p:txBody>
          <a:bodyPr/>
          <a:lstStyle>
            <a:lvl1pPr marL="0" indent="0">
              <a:buNone/>
              <a:defRPr sz="4400">
                <a:solidFill>
                  <a:srgbClr val="00A1CE"/>
                </a:solidFill>
                <a:latin typeface="Century Gothic" panose="020B0502020202020204" pitchFamily="34" charset="0"/>
              </a:defRPr>
            </a:lvl1pPr>
            <a:lvl2pPr>
              <a:defRPr>
                <a:solidFill>
                  <a:srgbClr val="00A1CE"/>
                </a:solidFill>
              </a:defRPr>
            </a:lvl2pPr>
            <a:lvl3pPr>
              <a:defRPr>
                <a:solidFill>
                  <a:srgbClr val="00A1CE"/>
                </a:solidFill>
              </a:defRPr>
            </a:lvl3pPr>
            <a:lvl4pPr>
              <a:defRPr>
                <a:solidFill>
                  <a:srgbClr val="00A1CE"/>
                </a:solidFill>
              </a:defRPr>
            </a:lvl4pPr>
            <a:lvl5pPr marL="1828800" indent="0" algn="l">
              <a:buNone/>
              <a:defRPr>
                <a:solidFill>
                  <a:srgbClr val="00A1CE"/>
                </a:solidFill>
              </a:defRPr>
            </a:lvl5pPr>
          </a:lstStyle>
          <a:p>
            <a:pPr lvl="0"/>
            <a:r>
              <a:rPr lang="en-US" dirty="0"/>
              <a:t>Title</a:t>
            </a:r>
          </a:p>
        </p:txBody>
      </p:sp>
      <p:sp>
        <p:nvSpPr>
          <p:cNvPr id="14" name="Text Placeholder 13"/>
          <p:cNvSpPr>
            <a:spLocks noGrp="1"/>
          </p:cNvSpPr>
          <p:nvPr>
            <p:ph type="body" sz="quarter" idx="12"/>
          </p:nvPr>
        </p:nvSpPr>
        <p:spPr>
          <a:xfrm>
            <a:off x="382983" y="4400615"/>
            <a:ext cx="3753858" cy="1138238"/>
          </a:xfrm>
          <a:prstGeom prst="rect">
            <a:avLst/>
          </a:prstGeom>
        </p:spPr>
        <p:txBody>
          <a:bodyPr/>
          <a:lstStyle>
            <a:lvl1pPr marL="0" indent="0">
              <a:buNone/>
              <a:defRPr>
                <a:solidFill>
                  <a:schemeClr val="bg1"/>
                </a:solidFill>
                <a:latin typeface="Century Gothic" panose="020B0502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p:txBody>
      </p:sp>
    </p:spTree>
    <p:extLst>
      <p:ext uri="{BB962C8B-B14F-4D97-AF65-F5344CB8AC3E}">
        <p14:creationId xmlns:p14="http://schemas.microsoft.com/office/powerpoint/2010/main" val="18359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Rectangle 2"/>
          <p:cNvSpPr>
            <a:spLocks noGrp="1" noChangeArrowheads="1"/>
          </p:cNvSpPr>
          <p:nvPr>
            <p:ph idx="1"/>
          </p:nvPr>
        </p:nvSpPr>
        <p:spPr bwMode="auto">
          <a:xfrm>
            <a:off x="302500" y="1219200"/>
            <a:ext cx="11458347"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49313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pic>
        <p:nvPicPr>
          <p:cNvPr id="2" name="Picture 1" descr="Samsung_Business_k.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80876" y="6373813"/>
            <a:ext cx="96918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8105805"/>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p:cNvGrpSpPr/>
          <p:nvPr userDrawn="1"/>
        </p:nvGrpSpPr>
        <p:grpSpPr>
          <a:xfrm>
            <a:off x="-27028" y="3608311"/>
            <a:ext cx="5567216" cy="2009345"/>
            <a:chOff x="-38179" y="1042458"/>
            <a:chExt cx="5427754" cy="3088659"/>
          </a:xfrm>
        </p:grpSpPr>
        <p:sp>
          <p:nvSpPr>
            <p:cNvPr id="3" name="Rectangle 2"/>
            <p:cNvSpPr/>
            <p:nvPr/>
          </p:nvSpPr>
          <p:spPr>
            <a:xfrm flipV="1">
              <a:off x="2385664" y="1911968"/>
              <a:ext cx="2886506" cy="220967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sp>
          <p:nvSpPr>
            <p:cNvPr id="4" name="Rectangle 2"/>
            <p:cNvSpPr/>
            <p:nvPr/>
          </p:nvSpPr>
          <p:spPr>
            <a:xfrm flipV="1">
              <a:off x="-38179" y="1042458"/>
              <a:ext cx="5427754" cy="3088659"/>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2346254 w 9082876"/>
                <a:gd name="connsiteY0" fmla="*/ 0 h 5168604"/>
                <a:gd name="connsiteX1" fmla="*/ 7884620 w 9082876"/>
                <a:gd name="connsiteY1" fmla="*/ 0 h 5168604"/>
                <a:gd name="connsiteX2" fmla="*/ 9082876 w 9082876"/>
                <a:gd name="connsiteY2" fmla="*/ 5152735 h 5168604"/>
                <a:gd name="connsiteX3" fmla="*/ 0 w 9082876"/>
                <a:gd name="connsiteY3" fmla="*/ 5168604 h 5168604"/>
                <a:gd name="connsiteX4" fmla="*/ 2346254 w 9082876"/>
                <a:gd name="connsiteY4" fmla="*/ 0 h 5168604"/>
                <a:gd name="connsiteX0" fmla="*/ 26783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26783 w 9082876"/>
                <a:gd name="connsiteY4" fmla="*/ 11596 h 5168604"/>
                <a:gd name="connsiteX0" fmla="*/ 119562 w 9082876"/>
                <a:gd name="connsiteY0" fmla="*/ 69575 h 5168604"/>
                <a:gd name="connsiteX1" fmla="*/ 7884620 w 9082876"/>
                <a:gd name="connsiteY1" fmla="*/ 0 h 5168604"/>
                <a:gd name="connsiteX2" fmla="*/ 9082876 w 9082876"/>
                <a:gd name="connsiteY2" fmla="*/ 5152735 h 5168604"/>
                <a:gd name="connsiteX3" fmla="*/ 0 w 9082876"/>
                <a:gd name="connsiteY3" fmla="*/ 5168604 h 5168604"/>
                <a:gd name="connsiteX4" fmla="*/ 119562 w 9082876"/>
                <a:gd name="connsiteY4" fmla="*/ 69575 h 5168604"/>
                <a:gd name="connsiteX0" fmla="*/ 15186 w 9082876"/>
                <a:gd name="connsiteY0" fmla="*/ 11596 h 5168604"/>
                <a:gd name="connsiteX1" fmla="*/ 7884620 w 9082876"/>
                <a:gd name="connsiteY1" fmla="*/ 0 h 5168604"/>
                <a:gd name="connsiteX2" fmla="*/ 9082876 w 9082876"/>
                <a:gd name="connsiteY2" fmla="*/ 5152735 h 5168604"/>
                <a:gd name="connsiteX3" fmla="*/ 0 w 9082876"/>
                <a:gd name="connsiteY3" fmla="*/ 5168604 h 5168604"/>
                <a:gd name="connsiteX4" fmla="*/ 15186 w 9082876"/>
                <a:gd name="connsiteY4" fmla="*/ 11596 h 5168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876" h="5168604">
                  <a:moveTo>
                    <a:pt x="15186" y="11596"/>
                  </a:moveTo>
                  <a:lnTo>
                    <a:pt x="7884620" y="0"/>
                  </a:lnTo>
                  <a:lnTo>
                    <a:pt x="9082876" y="5152735"/>
                  </a:lnTo>
                  <a:lnTo>
                    <a:pt x="0" y="5168604"/>
                  </a:lnTo>
                  <a:lnTo>
                    <a:pt x="15186" y="11596"/>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b="0" i="0" dirty="0">
                <a:latin typeface="Century Gothic obyčejné" charset="0"/>
              </a:endParaRPr>
            </a:p>
          </p:txBody>
        </p:sp>
      </p:grpSp>
    </p:spTree>
    <p:extLst>
      <p:ext uri="{BB962C8B-B14F-4D97-AF65-F5344CB8AC3E}">
        <p14:creationId xmlns:p14="http://schemas.microsoft.com/office/powerpoint/2010/main" val="564826799"/>
      </p:ext>
    </p:extLst>
  </p:cSld>
  <p:clrMap bg1="lt1" tx1="dk1" bg2="lt2" tx2="dk2" accent1="accent1" accent2="accent2" accent3="accent3" accent4="accent4" accent5="accent5" accent6="accent6" hlink="hlink" folHlink="folHlink"/>
  <p:sldLayoutIdLst>
    <p:sldLayoutId id="2147483705" r:id="rId1"/>
    <p:sldLayoutId id="2147483726" r:id="rId2"/>
    <p:sldLayoutId id="2147483988"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165600" y="6494579"/>
            <a:ext cx="3860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r>
              <a:rPr lang="en-US"/>
              <a:t>SEA - Confidential</a:t>
            </a:r>
          </a:p>
        </p:txBody>
      </p:sp>
      <p:sp>
        <p:nvSpPr>
          <p:cNvPr id="6" name="Slide Number Placeholder 5"/>
          <p:cNvSpPr>
            <a:spLocks noGrp="1"/>
          </p:cNvSpPr>
          <p:nvPr>
            <p:ph type="sldNum" sz="quarter" idx="4"/>
          </p:nvPr>
        </p:nvSpPr>
        <p:spPr>
          <a:xfrm>
            <a:off x="8737600" y="6494579"/>
            <a:ext cx="28448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B69C8BF4-CD0A-4049-BB59-03323412946A}" type="slidenum">
              <a:rPr lang="en-US" smtClean="0"/>
              <a:pPr/>
              <a:t>‹#›</a:t>
            </a:fld>
            <a:endParaRPr lang="en-US"/>
          </a:p>
        </p:txBody>
      </p:sp>
      <p:sp>
        <p:nvSpPr>
          <p:cNvPr id="7" name="Rectangle 2"/>
          <p:cNvSpPr/>
          <p:nvPr/>
        </p:nvSpPr>
        <p:spPr>
          <a:xfrm flipV="1">
            <a:off x="6045516" y="-10781"/>
            <a:ext cx="1187761" cy="732078"/>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5221"/>
            <a:endParaRPr lang="en-US" sz="2400">
              <a:solidFill>
                <a:prstClr val="white"/>
              </a:solidFill>
              <a:latin typeface="Calibri"/>
            </a:endParaRPr>
          </a:p>
        </p:txBody>
      </p:sp>
      <p:sp>
        <p:nvSpPr>
          <p:cNvPr id="8" name="Rectangle 7"/>
          <p:cNvSpPr/>
          <p:nvPr/>
        </p:nvSpPr>
        <p:spPr>
          <a:xfrm>
            <a:off x="-10162" y="-10781"/>
            <a:ext cx="6252211" cy="73207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Century Gothic obyčejné" charset="0"/>
            </a:endParaRPr>
          </a:p>
        </p:txBody>
      </p:sp>
      <p:sp>
        <p:nvSpPr>
          <p:cNvPr id="9" name="Rectangle 2"/>
          <p:cNvSpPr/>
          <p:nvPr/>
        </p:nvSpPr>
        <p:spPr>
          <a:xfrm flipV="1">
            <a:off x="5935657" y="-10781"/>
            <a:ext cx="1187761" cy="732078"/>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5221"/>
            <a:endParaRPr lang="en-US" sz="2400">
              <a:solidFill>
                <a:prstClr val="white"/>
              </a:solidFill>
              <a:latin typeface="Calibri"/>
            </a:endParaRPr>
          </a:p>
        </p:txBody>
      </p:sp>
      <p:pic>
        <p:nvPicPr>
          <p:cNvPr id="10" name="Picture 1" descr="Samsung-Black.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706099" y="379922"/>
            <a:ext cx="1035051" cy="159599"/>
          </a:xfrm>
          <a:prstGeom prst="rect">
            <a:avLst/>
          </a:prstGeom>
        </p:spPr>
      </p:pic>
    </p:spTree>
    <p:extLst>
      <p:ext uri="{BB962C8B-B14F-4D97-AF65-F5344CB8AC3E}">
        <p14:creationId xmlns:p14="http://schemas.microsoft.com/office/powerpoint/2010/main" val="2291847072"/>
      </p:ext>
    </p:extLst>
  </p:cSld>
  <p:clrMap bg1="lt1" tx1="dk1" bg2="lt2" tx2="dk2" accent1="accent1" accent2="accent2" accent3="accent3" accent4="accent4" accent5="accent5" accent6="accent6" hlink="hlink" folHlink="folHlink"/>
  <p:sldLayoutIdLst>
    <p:sldLayoutId id="2147483724" r:id="rId1"/>
    <p:sldLayoutId id="2147483984" r:id="rId2"/>
    <p:sldLayoutId id="2147483985" r:id="rId3"/>
    <p:sldLayoutId id="2147483986" r:id="rId4"/>
    <p:sldLayoutId id="2147483989" r:id="rId5"/>
    <p:sldLayoutId id="2147483990" r:id="rId6"/>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2"/>
          <p:cNvSpPr/>
          <p:nvPr/>
        </p:nvSpPr>
        <p:spPr>
          <a:xfrm flipV="1">
            <a:off x="337381" y="2443396"/>
            <a:ext cx="3965822" cy="4414603"/>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2320831 w 6736622"/>
              <a:gd name="connsiteY3" fmla="*/ 5157009 h 5157009"/>
              <a:gd name="connsiteX4" fmla="*/ 0 w 6736622"/>
              <a:gd name="connsiteY4" fmla="*/ 0 h 5157009"/>
              <a:gd name="connsiteX0" fmla="*/ 65979 w 4415791"/>
              <a:gd name="connsiteY0" fmla="*/ 0 h 5157009"/>
              <a:gd name="connsiteX1" fmla="*/ 3217535 w 4415791"/>
              <a:gd name="connsiteY1" fmla="*/ 0 h 5157009"/>
              <a:gd name="connsiteX2" fmla="*/ 4415791 w 4415791"/>
              <a:gd name="connsiteY2" fmla="*/ 5152735 h 5157009"/>
              <a:gd name="connsiteX3" fmla="*/ 0 w 4415791"/>
              <a:gd name="connsiteY3" fmla="*/ 5157009 h 5157009"/>
              <a:gd name="connsiteX4" fmla="*/ 65979 w 4415791"/>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5791" h="5157009">
                <a:moveTo>
                  <a:pt x="65979" y="0"/>
                </a:moveTo>
                <a:lnTo>
                  <a:pt x="3217535" y="0"/>
                </a:lnTo>
                <a:lnTo>
                  <a:pt x="4415791" y="5152735"/>
                </a:lnTo>
                <a:lnTo>
                  <a:pt x="0" y="5157009"/>
                </a:lnTo>
                <a:lnTo>
                  <a:pt x="65979"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p>
        </p:txBody>
      </p:sp>
      <p:sp>
        <p:nvSpPr>
          <p:cNvPr id="7" name="Rectangle 4"/>
          <p:cNvSpPr/>
          <p:nvPr/>
        </p:nvSpPr>
        <p:spPr>
          <a:xfrm flipV="1">
            <a:off x="-11430" y="-1779"/>
            <a:ext cx="4794972" cy="6875020"/>
          </a:xfrm>
          <a:custGeom>
            <a:avLst/>
            <a:gdLst>
              <a:gd name="connsiteX0" fmla="*/ 0 w 2749393"/>
              <a:gd name="connsiteY0" fmla="*/ 0 h 5143500"/>
              <a:gd name="connsiteX1" fmla="*/ 2749393 w 2749393"/>
              <a:gd name="connsiteY1" fmla="*/ 0 h 5143500"/>
              <a:gd name="connsiteX2" fmla="*/ 2749393 w 2749393"/>
              <a:gd name="connsiteY2" fmla="*/ 5143500 h 5143500"/>
              <a:gd name="connsiteX3" fmla="*/ 0 w 2749393"/>
              <a:gd name="connsiteY3" fmla="*/ 5143500 h 5143500"/>
              <a:gd name="connsiteX4" fmla="*/ 0 w 2749393"/>
              <a:gd name="connsiteY4" fmla="*/ 0 h 5143500"/>
              <a:gd name="connsiteX0" fmla="*/ 0 w 4172937"/>
              <a:gd name="connsiteY0" fmla="*/ 0 h 5143500"/>
              <a:gd name="connsiteX1" fmla="*/ 2749393 w 4172937"/>
              <a:gd name="connsiteY1" fmla="*/ 0 h 5143500"/>
              <a:gd name="connsiteX2" fmla="*/ 4172937 w 4172937"/>
              <a:gd name="connsiteY2" fmla="*/ 5143500 h 5143500"/>
              <a:gd name="connsiteX3" fmla="*/ 0 w 4172937"/>
              <a:gd name="connsiteY3" fmla="*/ 5143500 h 5143500"/>
              <a:gd name="connsiteX4" fmla="*/ 0 w 4172937"/>
              <a:gd name="connsiteY4" fmla="*/ 0 h 5143500"/>
              <a:gd name="connsiteX0" fmla="*/ 0 w 4172937"/>
              <a:gd name="connsiteY0" fmla="*/ 0 h 5143500"/>
              <a:gd name="connsiteX1" fmla="*/ 2372242 w 4172937"/>
              <a:gd name="connsiteY1" fmla="*/ 7697 h 5143500"/>
              <a:gd name="connsiteX2" fmla="*/ 4172937 w 4172937"/>
              <a:gd name="connsiteY2" fmla="*/ 5143500 h 5143500"/>
              <a:gd name="connsiteX3" fmla="*/ 0 w 4172937"/>
              <a:gd name="connsiteY3" fmla="*/ 5143500 h 5143500"/>
              <a:gd name="connsiteX4" fmla="*/ 0 w 4172937"/>
              <a:gd name="connsiteY4" fmla="*/ 0 h 5143500"/>
              <a:gd name="connsiteX0" fmla="*/ 0 w 3587967"/>
              <a:gd name="connsiteY0" fmla="*/ 0 h 5143500"/>
              <a:gd name="connsiteX1" fmla="*/ 2372242 w 3587967"/>
              <a:gd name="connsiteY1" fmla="*/ 7697 h 5143500"/>
              <a:gd name="connsiteX2" fmla="*/ 3587967 w 3587967"/>
              <a:gd name="connsiteY2" fmla="*/ 5143500 h 5143500"/>
              <a:gd name="connsiteX3" fmla="*/ 0 w 3587967"/>
              <a:gd name="connsiteY3" fmla="*/ 5143500 h 5143500"/>
              <a:gd name="connsiteX4" fmla="*/ 0 w 3587967"/>
              <a:gd name="connsiteY4" fmla="*/ 0 h 5143500"/>
              <a:gd name="connsiteX0" fmla="*/ 0 w 3587967"/>
              <a:gd name="connsiteY0" fmla="*/ 1780 h 5145280"/>
              <a:gd name="connsiteX1" fmla="*/ 2343808 w 3587967"/>
              <a:gd name="connsiteY1" fmla="*/ 0 h 5145280"/>
              <a:gd name="connsiteX2" fmla="*/ 3587967 w 3587967"/>
              <a:gd name="connsiteY2" fmla="*/ 5145280 h 5145280"/>
              <a:gd name="connsiteX3" fmla="*/ 0 w 3587967"/>
              <a:gd name="connsiteY3" fmla="*/ 5145280 h 5145280"/>
              <a:gd name="connsiteX4" fmla="*/ 0 w 3587967"/>
              <a:gd name="connsiteY4" fmla="*/ 1780 h 5145280"/>
              <a:gd name="connsiteX0" fmla="*/ 0 w 3596540"/>
              <a:gd name="connsiteY0" fmla="*/ 0 h 5152073"/>
              <a:gd name="connsiteX1" fmla="*/ 2352381 w 3596540"/>
              <a:gd name="connsiteY1" fmla="*/ 6793 h 5152073"/>
              <a:gd name="connsiteX2" fmla="*/ 3596540 w 3596540"/>
              <a:gd name="connsiteY2" fmla="*/ 5152073 h 5152073"/>
              <a:gd name="connsiteX3" fmla="*/ 8573 w 3596540"/>
              <a:gd name="connsiteY3" fmla="*/ 5152073 h 5152073"/>
              <a:gd name="connsiteX4" fmla="*/ 0 w 3596540"/>
              <a:gd name="connsiteY4" fmla="*/ 0 h 5152073"/>
              <a:gd name="connsiteX0" fmla="*/ 0 w 3596540"/>
              <a:gd name="connsiteY0" fmla="*/ 4638 h 5156711"/>
              <a:gd name="connsiteX1" fmla="*/ 2349523 w 3596540"/>
              <a:gd name="connsiteY1" fmla="*/ 0 h 5156711"/>
              <a:gd name="connsiteX2" fmla="*/ 3596540 w 3596540"/>
              <a:gd name="connsiteY2" fmla="*/ 5156711 h 5156711"/>
              <a:gd name="connsiteX3" fmla="*/ 8573 w 3596540"/>
              <a:gd name="connsiteY3" fmla="*/ 5156711 h 5156711"/>
              <a:gd name="connsiteX4" fmla="*/ 0 w 3596540"/>
              <a:gd name="connsiteY4" fmla="*/ 4638 h 515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6540" h="5156711">
                <a:moveTo>
                  <a:pt x="0" y="4638"/>
                </a:moveTo>
                <a:lnTo>
                  <a:pt x="2349523" y="0"/>
                </a:lnTo>
                <a:lnTo>
                  <a:pt x="3596540" y="5156711"/>
                </a:lnTo>
                <a:lnTo>
                  <a:pt x="8573" y="5156711"/>
                </a:lnTo>
                <a:cubicBezTo>
                  <a:pt x="5715" y="3439353"/>
                  <a:pt x="2858" y="1721996"/>
                  <a:pt x="0" y="4638"/>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a:latin typeface="Century Gothic"/>
              <a:cs typeface="Century Gothic"/>
            </a:endParaRPr>
          </a:p>
        </p:txBody>
      </p:sp>
      <p:pic>
        <p:nvPicPr>
          <p:cNvPr id="9" name="Picture 1" descr="Samsung-Black.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706099" y="379922"/>
            <a:ext cx="1035051" cy="159599"/>
          </a:xfrm>
          <a:prstGeom prst="rect">
            <a:avLst/>
          </a:prstGeom>
        </p:spPr>
      </p:pic>
      <p:sp>
        <p:nvSpPr>
          <p:cNvPr id="2" name="Footer Placeholder 1"/>
          <p:cNvSpPr>
            <a:spLocks noGrp="1"/>
          </p:cNvSpPr>
          <p:nvPr>
            <p:ph type="ftr" sz="quarter" idx="3"/>
          </p:nvPr>
        </p:nvSpPr>
        <p:spPr>
          <a:xfrm>
            <a:off x="4165600" y="649457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SEA - Confidential</a:t>
            </a:r>
          </a:p>
        </p:txBody>
      </p:sp>
      <p:sp>
        <p:nvSpPr>
          <p:cNvPr id="3" name="Slide Number Placeholder 2"/>
          <p:cNvSpPr>
            <a:spLocks noGrp="1"/>
          </p:cNvSpPr>
          <p:nvPr>
            <p:ph type="sldNum" sz="quarter" idx="4"/>
          </p:nvPr>
        </p:nvSpPr>
        <p:spPr>
          <a:xfrm>
            <a:off x="8737600" y="649457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B5262C-6049-491D-95C9-12EA2DE456C4}" type="slidenum">
              <a:rPr lang="en-US" smtClean="0"/>
              <a:pPr/>
              <a:t>‹#›</a:t>
            </a:fld>
            <a:endParaRPr lang="en-US" dirty="0"/>
          </a:p>
        </p:txBody>
      </p:sp>
    </p:spTree>
    <p:extLst>
      <p:ext uri="{BB962C8B-B14F-4D97-AF65-F5344CB8AC3E}">
        <p14:creationId xmlns:p14="http://schemas.microsoft.com/office/powerpoint/2010/main" val="922858059"/>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67" r:id="rId4"/>
    <p:sldLayoutId id="2147483672" r:id="rId5"/>
    <p:sldLayoutId id="2147483983" r:id="rId6"/>
    <p:sldLayoutId id="2147483987"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165600" y="6494579"/>
            <a:ext cx="3860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r>
              <a:rPr lang="en-US">
                <a:solidFill>
                  <a:prstClr val="black">
                    <a:tint val="75000"/>
                  </a:prstClr>
                </a:solidFill>
              </a:rPr>
              <a:t>SEA - Confidential</a:t>
            </a:r>
          </a:p>
        </p:txBody>
      </p:sp>
      <p:sp>
        <p:nvSpPr>
          <p:cNvPr id="6" name="Slide Number Placeholder 5"/>
          <p:cNvSpPr>
            <a:spLocks noGrp="1"/>
          </p:cNvSpPr>
          <p:nvPr>
            <p:ph type="sldNum" sz="quarter" idx="4"/>
          </p:nvPr>
        </p:nvSpPr>
        <p:spPr>
          <a:xfrm>
            <a:off x="8737600" y="6494579"/>
            <a:ext cx="28448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B69C8BF4-CD0A-4049-BB59-03323412946A}" type="slidenum">
              <a:rPr lang="en-US" smtClean="0">
                <a:solidFill>
                  <a:prstClr val="black">
                    <a:tint val="75000"/>
                  </a:prstClr>
                </a:solidFill>
              </a:rPr>
              <a:pPr/>
              <a:t>‹#›</a:t>
            </a:fld>
            <a:endParaRPr lang="en-US">
              <a:solidFill>
                <a:prstClr val="black">
                  <a:tint val="75000"/>
                </a:prstClr>
              </a:solidFill>
            </a:endParaRPr>
          </a:p>
        </p:txBody>
      </p:sp>
      <p:sp>
        <p:nvSpPr>
          <p:cNvPr id="7" name="Rectangle 2"/>
          <p:cNvSpPr/>
          <p:nvPr/>
        </p:nvSpPr>
        <p:spPr>
          <a:xfrm flipV="1">
            <a:off x="6045516" y="-10781"/>
            <a:ext cx="1187761" cy="909257"/>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rgbClr val="00A0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5221"/>
            <a:endParaRPr lang="en-US" sz="2400">
              <a:solidFill>
                <a:prstClr val="white"/>
              </a:solidFill>
            </a:endParaRPr>
          </a:p>
        </p:txBody>
      </p:sp>
      <p:sp>
        <p:nvSpPr>
          <p:cNvPr id="8" name="Rectangle 7"/>
          <p:cNvSpPr/>
          <p:nvPr/>
        </p:nvSpPr>
        <p:spPr>
          <a:xfrm>
            <a:off x="-10162" y="-10781"/>
            <a:ext cx="6252211" cy="90925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obyčejné" charset="0"/>
            </a:endParaRPr>
          </a:p>
        </p:txBody>
      </p:sp>
      <p:sp>
        <p:nvSpPr>
          <p:cNvPr id="9" name="Rectangle 2"/>
          <p:cNvSpPr/>
          <p:nvPr/>
        </p:nvSpPr>
        <p:spPr>
          <a:xfrm flipV="1">
            <a:off x="5935657" y="-10781"/>
            <a:ext cx="1187761" cy="909257"/>
          </a:xfrm>
          <a:custGeom>
            <a:avLst/>
            <a:gdLst>
              <a:gd name="connsiteX0" fmla="*/ 0 w 4026468"/>
              <a:gd name="connsiteY0" fmla="*/ 0 h 5143500"/>
              <a:gd name="connsiteX1" fmla="*/ 4026468 w 4026468"/>
              <a:gd name="connsiteY1" fmla="*/ 0 h 5143500"/>
              <a:gd name="connsiteX2" fmla="*/ 4026468 w 4026468"/>
              <a:gd name="connsiteY2" fmla="*/ 5143500 h 5143500"/>
              <a:gd name="connsiteX3" fmla="*/ 0 w 4026468"/>
              <a:gd name="connsiteY3" fmla="*/ 5143500 h 5143500"/>
              <a:gd name="connsiteX4" fmla="*/ 0 w 4026468"/>
              <a:gd name="connsiteY4" fmla="*/ 0 h 5143500"/>
              <a:gd name="connsiteX0" fmla="*/ 0 w 4026468"/>
              <a:gd name="connsiteY0" fmla="*/ 0 h 5143500"/>
              <a:gd name="connsiteX1" fmla="*/ 4026468 w 4026468"/>
              <a:gd name="connsiteY1" fmla="*/ 0 h 5143500"/>
              <a:gd name="connsiteX2" fmla="*/ 4026468 w 4026468"/>
              <a:gd name="connsiteY2" fmla="*/ 5143500 h 5143500"/>
              <a:gd name="connsiteX3" fmla="*/ 1270094 w 4026468"/>
              <a:gd name="connsiteY3" fmla="*/ 5143500 h 5143500"/>
              <a:gd name="connsiteX4" fmla="*/ 0 w 4026468"/>
              <a:gd name="connsiteY4" fmla="*/ 0 h 5143500"/>
              <a:gd name="connsiteX0" fmla="*/ 0 w 4026468"/>
              <a:gd name="connsiteY0" fmla="*/ 0 h 5157009"/>
              <a:gd name="connsiteX1" fmla="*/ 4026468 w 4026468"/>
              <a:gd name="connsiteY1" fmla="*/ 0 h 5157009"/>
              <a:gd name="connsiteX2" fmla="*/ 4026468 w 4026468"/>
              <a:gd name="connsiteY2" fmla="*/ 5143500 h 5157009"/>
              <a:gd name="connsiteX3" fmla="*/ 1202536 w 4026468"/>
              <a:gd name="connsiteY3" fmla="*/ 5157009 h 5157009"/>
              <a:gd name="connsiteX4" fmla="*/ 0 w 4026468"/>
              <a:gd name="connsiteY4" fmla="*/ 0 h 5157009"/>
              <a:gd name="connsiteX0" fmla="*/ 0 w 5242516"/>
              <a:gd name="connsiteY0" fmla="*/ 0 h 5157009"/>
              <a:gd name="connsiteX1" fmla="*/ 4026468 w 5242516"/>
              <a:gd name="connsiteY1" fmla="*/ 0 h 5157009"/>
              <a:gd name="connsiteX2" fmla="*/ 5242516 w 5242516"/>
              <a:gd name="connsiteY2" fmla="*/ 5143500 h 5157009"/>
              <a:gd name="connsiteX3" fmla="*/ 1202536 w 5242516"/>
              <a:gd name="connsiteY3" fmla="*/ 5157009 h 5157009"/>
              <a:gd name="connsiteX4" fmla="*/ 0 w 5242516"/>
              <a:gd name="connsiteY4" fmla="*/ 0 h 5157009"/>
              <a:gd name="connsiteX0" fmla="*/ 0 w 5323585"/>
              <a:gd name="connsiteY0" fmla="*/ 0 h 5157009"/>
              <a:gd name="connsiteX1" fmla="*/ 4026468 w 5323585"/>
              <a:gd name="connsiteY1" fmla="*/ 0 h 5157009"/>
              <a:gd name="connsiteX2" fmla="*/ 5323585 w 5323585"/>
              <a:gd name="connsiteY2" fmla="*/ 5157009 h 5157009"/>
              <a:gd name="connsiteX3" fmla="*/ 1202536 w 5323585"/>
              <a:gd name="connsiteY3" fmla="*/ 5157009 h 5157009"/>
              <a:gd name="connsiteX4" fmla="*/ 0 w 5323585"/>
              <a:gd name="connsiteY4" fmla="*/ 0 h 5157009"/>
              <a:gd name="connsiteX0" fmla="*/ 0 w 5472213"/>
              <a:gd name="connsiteY0" fmla="*/ 0 h 5157009"/>
              <a:gd name="connsiteX1" fmla="*/ 4026468 w 5472213"/>
              <a:gd name="connsiteY1" fmla="*/ 0 h 5157009"/>
              <a:gd name="connsiteX2" fmla="*/ 5472213 w 5472213"/>
              <a:gd name="connsiteY2" fmla="*/ 5157009 h 5157009"/>
              <a:gd name="connsiteX3" fmla="*/ 1202536 w 5472213"/>
              <a:gd name="connsiteY3" fmla="*/ 5157009 h 5157009"/>
              <a:gd name="connsiteX4" fmla="*/ 0 w 5472213"/>
              <a:gd name="connsiteY4" fmla="*/ 0 h 5157009"/>
              <a:gd name="connsiteX0" fmla="*/ 0 w 5242515"/>
              <a:gd name="connsiteY0" fmla="*/ 0 h 5170518"/>
              <a:gd name="connsiteX1" fmla="*/ 4026468 w 5242515"/>
              <a:gd name="connsiteY1" fmla="*/ 0 h 5170518"/>
              <a:gd name="connsiteX2" fmla="*/ 5242515 w 5242515"/>
              <a:gd name="connsiteY2" fmla="*/ 5170518 h 5170518"/>
              <a:gd name="connsiteX3" fmla="*/ 1202536 w 5242515"/>
              <a:gd name="connsiteY3" fmla="*/ 5157009 h 5170518"/>
              <a:gd name="connsiteX4" fmla="*/ 0 w 5242515"/>
              <a:gd name="connsiteY4" fmla="*/ 0 h 5170518"/>
              <a:gd name="connsiteX0" fmla="*/ 0 w 5242515"/>
              <a:gd name="connsiteY0" fmla="*/ 0 h 5170518"/>
              <a:gd name="connsiteX1" fmla="*/ 5235986 w 5242515"/>
              <a:gd name="connsiteY1" fmla="*/ 17784 h 5170518"/>
              <a:gd name="connsiteX2" fmla="*/ 5242515 w 5242515"/>
              <a:gd name="connsiteY2" fmla="*/ 5170518 h 5170518"/>
              <a:gd name="connsiteX3" fmla="*/ 1202536 w 5242515"/>
              <a:gd name="connsiteY3" fmla="*/ 5157009 h 5170518"/>
              <a:gd name="connsiteX4" fmla="*/ 0 w 5242515"/>
              <a:gd name="connsiteY4" fmla="*/ 0 h 5170518"/>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220801"/>
              <a:gd name="connsiteY0" fmla="*/ 0 h 5157009"/>
              <a:gd name="connsiteX1" fmla="*/ 5235986 w 6220801"/>
              <a:gd name="connsiteY1" fmla="*/ 17784 h 5157009"/>
              <a:gd name="connsiteX2" fmla="*/ 6220801 w 6220801"/>
              <a:gd name="connsiteY2" fmla="*/ 5152734 h 5157009"/>
              <a:gd name="connsiteX3" fmla="*/ 1202536 w 6220801"/>
              <a:gd name="connsiteY3" fmla="*/ 5157009 h 5157009"/>
              <a:gd name="connsiteX4" fmla="*/ 0 w 6220801"/>
              <a:gd name="connsiteY4" fmla="*/ 0 h 5157009"/>
              <a:gd name="connsiteX0" fmla="*/ 0 w 6665475"/>
              <a:gd name="connsiteY0" fmla="*/ 0 h 5157009"/>
              <a:gd name="connsiteX1" fmla="*/ 5235986 w 6665475"/>
              <a:gd name="connsiteY1" fmla="*/ 17784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665475"/>
              <a:gd name="connsiteY0" fmla="*/ 0 h 5157009"/>
              <a:gd name="connsiteX1" fmla="*/ 5538366 w 6665475"/>
              <a:gd name="connsiteY1" fmla="*/ 0 h 5157009"/>
              <a:gd name="connsiteX2" fmla="*/ 6665475 w 6665475"/>
              <a:gd name="connsiteY2" fmla="*/ 5152735 h 5157009"/>
              <a:gd name="connsiteX3" fmla="*/ 1202536 w 6665475"/>
              <a:gd name="connsiteY3" fmla="*/ 5157009 h 5157009"/>
              <a:gd name="connsiteX4" fmla="*/ 0 w 6665475"/>
              <a:gd name="connsiteY4" fmla="*/ 0 h 5157009"/>
              <a:gd name="connsiteX0" fmla="*/ 0 w 6736622"/>
              <a:gd name="connsiteY0" fmla="*/ 0 h 5157009"/>
              <a:gd name="connsiteX1" fmla="*/ 5538366 w 6736622"/>
              <a:gd name="connsiteY1" fmla="*/ 0 h 5157009"/>
              <a:gd name="connsiteX2" fmla="*/ 6736622 w 6736622"/>
              <a:gd name="connsiteY2" fmla="*/ 5152735 h 5157009"/>
              <a:gd name="connsiteX3" fmla="*/ 1202536 w 6736622"/>
              <a:gd name="connsiteY3" fmla="*/ 5157009 h 5157009"/>
              <a:gd name="connsiteX4" fmla="*/ 0 w 6736622"/>
              <a:gd name="connsiteY4" fmla="*/ 0 h 5157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622" h="5157009">
                <a:moveTo>
                  <a:pt x="0" y="0"/>
                </a:moveTo>
                <a:lnTo>
                  <a:pt x="5538366" y="0"/>
                </a:lnTo>
                <a:lnTo>
                  <a:pt x="6736622" y="5152735"/>
                </a:lnTo>
                <a:lnTo>
                  <a:pt x="1202536" y="5157009"/>
                </a:lnTo>
                <a:lnTo>
                  <a:pt x="0"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5221"/>
            <a:endParaRPr lang="en-US" sz="2400">
              <a:solidFill>
                <a:prstClr val="white"/>
              </a:solidFill>
            </a:endParaRPr>
          </a:p>
        </p:txBody>
      </p:sp>
      <p:pic>
        <p:nvPicPr>
          <p:cNvPr id="10" name="Picture 1" descr="Samsung-Blac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06099" y="379922"/>
            <a:ext cx="1035051" cy="159599"/>
          </a:xfrm>
          <a:prstGeom prst="rect">
            <a:avLst/>
          </a:prstGeom>
        </p:spPr>
      </p:pic>
    </p:spTree>
    <p:extLst>
      <p:ext uri="{BB962C8B-B14F-4D97-AF65-F5344CB8AC3E}">
        <p14:creationId xmlns:p14="http://schemas.microsoft.com/office/powerpoint/2010/main" val="2291847072"/>
      </p:ext>
    </p:extLst>
  </p:cSld>
  <p:clrMap bg1="lt1" tx1="dk1" bg2="lt2" tx2="dk2" accent1="accent1" accent2="accent2" accent3="accent3" accent4="accent4" accent5="accent5" accent6="accent6" hlink="hlink" folHlink="folHlink"/>
  <p:sldLayoutIdLst>
    <p:sldLayoutId id="2147483917" r:id="rId1"/>
    <p:sldLayoutId id="2147483918" r:id="rId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F3A2DA-FCDA-467A-9457-8A2AEE4E487F}"/>
              </a:ext>
            </a:extLst>
          </p:cNvPr>
          <p:cNvSpPr>
            <a:spLocks noGrp="1"/>
          </p:cNvSpPr>
          <p:nvPr>
            <p:ph type="body" sz="quarter" idx="10"/>
          </p:nvPr>
        </p:nvSpPr>
        <p:spPr>
          <a:xfrm>
            <a:off x="394447" y="2243579"/>
            <a:ext cx="3284419" cy="2519807"/>
          </a:xfrm>
        </p:spPr>
        <p:txBody>
          <a:bodyPr/>
          <a:lstStyle/>
          <a:p>
            <a:r>
              <a:rPr lang="en-US"/>
              <a:t>Q4 2019</a:t>
            </a:r>
            <a:endParaRPr lang="en-US" dirty="0"/>
          </a:p>
        </p:txBody>
      </p:sp>
      <p:sp>
        <p:nvSpPr>
          <p:cNvPr id="8" name="Title 7">
            <a:extLst>
              <a:ext uri="{FF2B5EF4-FFF2-40B4-BE49-F238E27FC236}">
                <a16:creationId xmlns:a16="http://schemas.microsoft.com/office/drawing/2014/main" id="{C619B5EB-16D6-41F7-8094-313F4239925F}"/>
              </a:ext>
            </a:extLst>
          </p:cNvPr>
          <p:cNvSpPr>
            <a:spLocks noGrp="1"/>
          </p:cNvSpPr>
          <p:nvPr>
            <p:ph type="title"/>
          </p:nvPr>
        </p:nvSpPr>
        <p:spPr>
          <a:xfrm>
            <a:off x="394447" y="756029"/>
            <a:ext cx="3499635" cy="449316"/>
          </a:xfrm>
        </p:spPr>
        <p:txBody>
          <a:bodyPr/>
          <a:lstStyle/>
          <a:p>
            <a:r>
              <a:rPr lang="en-US" dirty="0"/>
              <a:t>Samsung All-in-One Collaboration Solutions</a:t>
            </a:r>
          </a:p>
        </p:txBody>
      </p:sp>
      <p:pic>
        <p:nvPicPr>
          <p:cNvPr id="9" name="Picture Placeholder 8">
            <a:extLst>
              <a:ext uri="{FF2B5EF4-FFF2-40B4-BE49-F238E27FC236}">
                <a16:creationId xmlns:a16="http://schemas.microsoft.com/office/drawing/2014/main" id="{4BE7AC9F-D657-401B-A64B-9EDEBCC20FD6}"/>
              </a:ext>
            </a:extLst>
          </p:cNvPr>
          <p:cNvPicPr>
            <a:picLocks noGrp="1" noChangeAspect="1"/>
          </p:cNvPicPr>
          <p:nvPr>
            <p:ph type="pic" sz="quarter" idx="11"/>
          </p:nvPr>
        </p:nvPicPr>
        <p:blipFill>
          <a:blip r:embed="rId3"/>
          <a:srcRect l="2519" r="2519"/>
          <a:stretch>
            <a:fillRect/>
          </a:stretch>
        </p:blipFill>
        <p:spPr/>
      </p:pic>
    </p:spTree>
    <p:extLst>
      <p:ext uri="{BB962C8B-B14F-4D97-AF65-F5344CB8AC3E}">
        <p14:creationId xmlns:p14="http://schemas.microsoft.com/office/powerpoint/2010/main" val="2516239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DF943E3-FC63-409B-A1A1-645365A6228A}"/>
              </a:ext>
            </a:extLst>
          </p:cNvPr>
          <p:cNvSpPr>
            <a:spLocks noGrp="1"/>
          </p:cNvSpPr>
          <p:nvPr>
            <p:ph sz="quarter" idx="13"/>
          </p:nvPr>
        </p:nvSpPr>
        <p:spPr/>
        <p:txBody>
          <a:bodyPr/>
          <a:lstStyle/>
          <a:p>
            <a:r>
              <a:rPr lang="en-US" sz="2000" dirty="0"/>
              <a:t>Pull and edit content on remote laptops directly through the central screen utilizing touch functionality. The powerful Knox system secures the Remote Workspace connection to protect against information leakage and meddling.</a:t>
            </a:r>
          </a:p>
        </p:txBody>
      </p:sp>
      <p:sp>
        <p:nvSpPr>
          <p:cNvPr id="11" name="Title 10">
            <a:extLst>
              <a:ext uri="{FF2B5EF4-FFF2-40B4-BE49-F238E27FC236}">
                <a16:creationId xmlns:a16="http://schemas.microsoft.com/office/drawing/2014/main" id="{6A3D7A34-1416-487C-B9C3-57EA7210B4D0}"/>
              </a:ext>
            </a:extLst>
          </p:cNvPr>
          <p:cNvSpPr>
            <a:spLocks noGrp="1"/>
          </p:cNvSpPr>
          <p:nvPr>
            <p:ph type="title"/>
          </p:nvPr>
        </p:nvSpPr>
        <p:spPr>
          <a:xfrm>
            <a:off x="49877" y="37407"/>
            <a:ext cx="7221780" cy="621813"/>
          </a:xfrm>
        </p:spPr>
        <p:txBody>
          <a:bodyPr/>
          <a:lstStyle/>
          <a:p>
            <a:r>
              <a:rPr lang="en-US" dirty="0"/>
              <a:t>Retrieve and Control Content Remotely</a:t>
            </a:r>
          </a:p>
        </p:txBody>
      </p:sp>
      <p:pic>
        <p:nvPicPr>
          <p:cNvPr id="4" name="Picture 3">
            <a:extLst>
              <a:ext uri="{FF2B5EF4-FFF2-40B4-BE49-F238E27FC236}">
                <a16:creationId xmlns:a16="http://schemas.microsoft.com/office/drawing/2014/main" id="{22DD92CD-41D9-4D52-B50B-B2434F94F62B}"/>
              </a:ext>
            </a:extLst>
          </p:cNvPr>
          <p:cNvPicPr>
            <a:picLocks noChangeAspect="1"/>
          </p:cNvPicPr>
          <p:nvPr/>
        </p:nvPicPr>
        <p:blipFill>
          <a:blip r:embed="rId3"/>
          <a:stretch>
            <a:fillRect/>
          </a:stretch>
        </p:blipFill>
        <p:spPr>
          <a:xfrm>
            <a:off x="2031999" y="2192488"/>
            <a:ext cx="8128003" cy="4572000"/>
          </a:xfrm>
          <a:prstGeom prst="rect">
            <a:avLst/>
          </a:prstGeom>
          <a:effectLst>
            <a:outerShdw blurRad="50800" dist="12700" dir="2700000" algn="tl" rotWithShape="0">
              <a:prstClr val="black">
                <a:alpha val="40000"/>
              </a:prstClr>
            </a:outerShdw>
          </a:effectLst>
        </p:spPr>
      </p:pic>
    </p:spTree>
    <p:extLst>
      <p:ext uri="{BB962C8B-B14F-4D97-AF65-F5344CB8AC3E}">
        <p14:creationId xmlns:p14="http://schemas.microsoft.com/office/powerpoint/2010/main" val="1933151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DF943E3-FC63-409B-A1A1-645365A6228A}"/>
              </a:ext>
            </a:extLst>
          </p:cNvPr>
          <p:cNvSpPr>
            <a:spLocks noGrp="1"/>
          </p:cNvSpPr>
          <p:nvPr>
            <p:ph sz="quarter" idx="13"/>
          </p:nvPr>
        </p:nvSpPr>
        <p:spPr/>
        <p:txBody>
          <a:bodyPr/>
          <a:lstStyle/>
          <a:p>
            <a:r>
              <a:rPr lang="en-US" sz="2000" dirty="0"/>
              <a:t>Each e-board offers a wide range of connections including HDMI, DVI-D, DP and USB ports, where users can load, share and revise content directly from their personal devices.</a:t>
            </a:r>
          </a:p>
        </p:txBody>
      </p:sp>
      <p:sp>
        <p:nvSpPr>
          <p:cNvPr id="11" name="Title 10">
            <a:extLst>
              <a:ext uri="{FF2B5EF4-FFF2-40B4-BE49-F238E27FC236}">
                <a16:creationId xmlns:a16="http://schemas.microsoft.com/office/drawing/2014/main" id="{6A3D7A34-1416-487C-B9C3-57EA7210B4D0}"/>
              </a:ext>
            </a:extLst>
          </p:cNvPr>
          <p:cNvSpPr>
            <a:spLocks noGrp="1"/>
          </p:cNvSpPr>
          <p:nvPr>
            <p:ph type="title"/>
          </p:nvPr>
        </p:nvSpPr>
        <p:spPr>
          <a:xfrm>
            <a:off x="49877" y="37407"/>
            <a:ext cx="7221780" cy="621813"/>
          </a:xfrm>
        </p:spPr>
        <p:txBody>
          <a:bodyPr/>
          <a:lstStyle/>
          <a:p>
            <a:r>
              <a:rPr lang="en-US" dirty="0"/>
              <a:t>Connect with Convenience</a:t>
            </a:r>
          </a:p>
        </p:txBody>
      </p:sp>
      <p:pic>
        <p:nvPicPr>
          <p:cNvPr id="3" name="Picture 2">
            <a:extLst>
              <a:ext uri="{FF2B5EF4-FFF2-40B4-BE49-F238E27FC236}">
                <a16:creationId xmlns:a16="http://schemas.microsoft.com/office/drawing/2014/main" id="{C556C186-B3BB-4509-BE1F-FB3F27B3F750}"/>
              </a:ext>
            </a:extLst>
          </p:cNvPr>
          <p:cNvPicPr>
            <a:picLocks noChangeAspect="1"/>
          </p:cNvPicPr>
          <p:nvPr/>
        </p:nvPicPr>
        <p:blipFill>
          <a:blip r:embed="rId3"/>
          <a:stretch>
            <a:fillRect/>
          </a:stretch>
        </p:blipFill>
        <p:spPr>
          <a:xfrm>
            <a:off x="2031999" y="1948919"/>
            <a:ext cx="8128002" cy="4572000"/>
          </a:xfrm>
          <a:prstGeom prst="rect">
            <a:avLst/>
          </a:prstGeom>
          <a:effectLst>
            <a:outerShdw blurRad="50800" dist="12700" dir="2700000" algn="tl" rotWithShape="0">
              <a:prstClr val="black">
                <a:alpha val="40000"/>
              </a:prstClr>
            </a:outerShdw>
          </a:effectLst>
        </p:spPr>
      </p:pic>
    </p:spTree>
    <p:extLst>
      <p:ext uri="{BB962C8B-B14F-4D97-AF65-F5344CB8AC3E}">
        <p14:creationId xmlns:p14="http://schemas.microsoft.com/office/powerpoint/2010/main" val="2695896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DF943E3-FC63-409B-A1A1-645365A6228A}"/>
              </a:ext>
            </a:extLst>
          </p:cNvPr>
          <p:cNvSpPr>
            <a:spLocks noGrp="1"/>
          </p:cNvSpPr>
          <p:nvPr>
            <p:ph sz="quarter" idx="13"/>
          </p:nvPr>
        </p:nvSpPr>
        <p:spPr/>
        <p:txBody>
          <a:bodyPr/>
          <a:lstStyle/>
          <a:p>
            <a:r>
              <a:rPr lang="en-US" sz="2000" dirty="0"/>
              <a:t>Bring collaborative ideas to life through advanced UHD picture quality. Through ultra-high resolution, ensure all notations and introduced content are clear and legible for every participant.</a:t>
            </a:r>
          </a:p>
        </p:txBody>
      </p:sp>
      <p:sp>
        <p:nvSpPr>
          <p:cNvPr id="11" name="Title 10">
            <a:extLst>
              <a:ext uri="{FF2B5EF4-FFF2-40B4-BE49-F238E27FC236}">
                <a16:creationId xmlns:a16="http://schemas.microsoft.com/office/drawing/2014/main" id="{6A3D7A34-1416-487C-B9C3-57EA7210B4D0}"/>
              </a:ext>
            </a:extLst>
          </p:cNvPr>
          <p:cNvSpPr>
            <a:spLocks noGrp="1"/>
          </p:cNvSpPr>
          <p:nvPr>
            <p:ph type="title"/>
          </p:nvPr>
        </p:nvSpPr>
        <p:spPr>
          <a:xfrm>
            <a:off x="49877" y="37407"/>
            <a:ext cx="7221780" cy="621813"/>
          </a:xfrm>
        </p:spPr>
        <p:txBody>
          <a:bodyPr/>
          <a:lstStyle/>
          <a:p>
            <a:r>
              <a:rPr lang="en-US" dirty="0"/>
              <a:t>Amplify Visual Presentation</a:t>
            </a:r>
          </a:p>
        </p:txBody>
      </p:sp>
      <p:pic>
        <p:nvPicPr>
          <p:cNvPr id="4" name="Picture 3">
            <a:extLst>
              <a:ext uri="{FF2B5EF4-FFF2-40B4-BE49-F238E27FC236}">
                <a16:creationId xmlns:a16="http://schemas.microsoft.com/office/drawing/2014/main" id="{55158F8B-5A3D-4A66-BF76-DE39A630EFC3}"/>
              </a:ext>
            </a:extLst>
          </p:cNvPr>
          <p:cNvPicPr>
            <a:picLocks noChangeAspect="1"/>
          </p:cNvPicPr>
          <p:nvPr/>
        </p:nvPicPr>
        <p:blipFill>
          <a:blip r:embed="rId3"/>
          <a:stretch>
            <a:fillRect/>
          </a:stretch>
        </p:blipFill>
        <p:spPr>
          <a:xfrm>
            <a:off x="2031999" y="2023122"/>
            <a:ext cx="8128002" cy="4572000"/>
          </a:xfrm>
          <a:prstGeom prst="rect">
            <a:avLst/>
          </a:prstGeom>
        </p:spPr>
      </p:pic>
    </p:spTree>
    <p:extLst>
      <p:ext uri="{BB962C8B-B14F-4D97-AF65-F5344CB8AC3E}">
        <p14:creationId xmlns:p14="http://schemas.microsoft.com/office/powerpoint/2010/main" val="2623250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DF943E3-FC63-409B-A1A1-645365A6228A}"/>
              </a:ext>
            </a:extLst>
          </p:cNvPr>
          <p:cNvSpPr>
            <a:spLocks noGrp="1"/>
          </p:cNvSpPr>
          <p:nvPr>
            <p:ph sz="quarter" idx="13"/>
          </p:nvPr>
        </p:nvSpPr>
        <p:spPr/>
        <p:txBody>
          <a:bodyPr/>
          <a:lstStyle/>
          <a:p>
            <a:r>
              <a:rPr lang="en-US" sz="2000" dirty="0"/>
              <a:t>Drive more organized collaboration with a sleek, sophisticated design. The magnetic side pen holder and frontal connection ports keep needed functions within reach, without the mess.</a:t>
            </a:r>
          </a:p>
        </p:txBody>
      </p:sp>
      <p:sp>
        <p:nvSpPr>
          <p:cNvPr id="11" name="Title 10">
            <a:extLst>
              <a:ext uri="{FF2B5EF4-FFF2-40B4-BE49-F238E27FC236}">
                <a16:creationId xmlns:a16="http://schemas.microsoft.com/office/drawing/2014/main" id="{6A3D7A34-1416-487C-B9C3-57EA7210B4D0}"/>
              </a:ext>
            </a:extLst>
          </p:cNvPr>
          <p:cNvSpPr>
            <a:spLocks noGrp="1"/>
          </p:cNvSpPr>
          <p:nvPr>
            <p:ph type="title"/>
          </p:nvPr>
        </p:nvSpPr>
        <p:spPr>
          <a:xfrm>
            <a:off x="49877" y="37407"/>
            <a:ext cx="7221780" cy="621813"/>
          </a:xfrm>
        </p:spPr>
        <p:txBody>
          <a:bodyPr/>
          <a:lstStyle/>
          <a:p>
            <a:r>
              <a:rPr lang="en-US" dirty="0"/>
              <a:t>Maintain Organization with Style</a:t>
            </a:r>
          </a:p>
        </p:txBody>
      </p:sp>
      <p:pic>
        <p:nvPicPr>
          <p:cNvPr id="4" name="Picture 3">
            <a:extLst>
              <a:ext uri="{FF2B5EF4-FFF2-40B4-BE49-F238E27FC236}">
                <a16:creationId xmlns:a16="http://schemas.microsoft.com/office/drawing/2014/main" id="{7944ADBE-4D18-44AC-9C47-E65AFD316867}"/>
              </a:ext>
            </a:extLst>
          </p:cNvPr>
          <p:cNvPicPr>
            <a:picLocks noChangeAspect="1"/>
          </p:cNvPicPr>
          <p:nvPr/>
        </p:nvPicPr>
        <p:blipFill>
          <a:blip r:embed="rId3"/>
          <a:stretch>
            <a:fillRect/>
          </a:stretch>
        </p:blipFill>
        <p:spPr>
          <a:xfrm>
            <a:off x="2031999" y="2077154"/>
            <a:ext cx="8128002" cy="4572000"/>
          </a:xfrm>
          <a:prstGeom prst="rect">
            <a:avLst/>
          </a:prstGeom>
          <a:effectLst>
            <a:outerShdw blurRad="50800" dist="12700" dir="2700000" algn="tl" rotWithShape="0">
              <a:prstClr val="black">
                <a:alpha val="40000"/>
              </a:prstClr>
            </a:outerShdw>
          </a:effectLst>
        </p:spPr>
      </p:pic>
    </p:spTree>
    <p:extLst>
      <p:ext uri="{BB962C8B-B14F-4D97-AF65-F5344CB8AC3E}">
        <p14:creationId xmlns:p14="http://schemas.microsoft.com/office/powerpoint/2010/main" val="2965931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B29BAF4-7B0B-411D-9F0D-2B9428DE834D}"/>
              </a:ext>
            </a:extLst>
          </p:cNvPr>
          <p:cNvSpPr>
            <a:spLocks noGrp="1"/>
          </p:cNvSpPr>
          <p:nvPr>
            <p:ph type="body" sz="quarter" idx="11"/>
          </p:nvPr>
        </p:nvSpPr>
        <p:spPr/>
        <p:txBody>
          <a:bodyPr/>
          <a:lstStyle/>
          <a:p>
            <a:r>
              <a:rPr lang="en-US" dirty="0"/>
              <a:t>The Flip 2</a:t>
            </a:r>
          </a:p>
        </p:txBody>
      </p:sp>
      <p:sp>
        <p:nvSpPr>
          <p:cNvPr id="10" name="Text Placeholder 9">
            <a:extLst>
              <a:ext uri="{FF2B5EF4-FFF2-40B4-BE49-F238E27FC236}">
                <a16:creationId xmlns:a16="http://schemas.microsoft.com/office/drawing/2014/main" id="{54AE7BC8-189A-45DD-A312-8D6F39790560}"/>
              </a:ext>
            </a:extLst>
          </p:cNvPr>
          <p:cNvSpPr>
            <a:spLocks noGrp="1"/>
          </p:cNvSpPr>
          <p:nvPr>
            <p:ph type="body" sz="quarter" idx="12"/>
          </p:nvPr>
        </p:nvSpPr>
        <p:spPr/>
        <p:txBody>
          <a:bodyPr/>
          <a:lstStyle/>
          <a:p>
            <a:r>
              <a:rPr lang="en-US" dirty="0"/>
              <a:t>WMR Series</a:t>
            </a:r>
          </a:p>
        </p:txBody>
      </p:sp>
    </p:spTree>
    <p:extLst>
      <p:ext uri="{BB962C8B-B14F-4D97-AF65-F5344CB8AC3E}">
        <p14:creationId xmlns:p14="http://schemas.microsoft.com/office/powerpoint/2010/main" val="1718255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DF943E3-FC63-409B-A1A1-645365A6228A}"/>
              </a:ext>
            </a:extLst>
          </p:cNvPr>
          <p:cNvSpPr>
            <a:spLocks noGrp="1"/>
          </p:cNvSpPr>
          <p:nvPr>
            <p:ph sz="quarter" idx="13"/>
          </p:nvPr>
        </p:nvSpPr>
        <p:spPr>
          <a:xfrm>
            <a:off x="173184" y="901931"/>
            <a:ext cx="5466363" cy="5444836"/>
          </a:xfrm>
        </p:spPr>
        <p:txBody>
          <a:bodyPr/>
          <a:lstStyle/>
          <a:p>
            <a:r>
              <a:rPr lang="en-US" sz="1800" b="1" dirty="0">
                <a:solidFill>
                  <a:srgbClr val="00B3E3"/>
                </a:solidFill>
              </a:rPr>
              <a:t>Welcome to your best work life</a:t>
            </a:r>
          </a:p>
          <a:p>
            <a:r>
              <a:rPr lang="en-US" sz="1800" dirty="0"/>
              <a:t>Whether you’re solving your next big problem, brainstorming the next big idea or planning your next project, teamwork is key to reaching that next milestone. But today’s meeting environments present several digital barriers which can disrupt inspiring and engaging teamwork.</a:t>
            </a:r>
          </a:p>
          <a:p>
            <a:r>
              <a:rPr lang="en-US" sz="1800" dirty="0"/>
              <a:t>Introducing the Samsung Flip 2, an interactive display that simplifies teamwork without any hassle.</a:t>
            </a:r>
          </a:p>
          <a:p>
            <a:r>
              <a:rPr lang="en-US" sz="1800" dirty="0"/>
              <a:t>With the Flip 2, you can create freely thanks to a smooth pen-to-paper-like writing experience.</a:t>
            </a:r>
          </a:p>
          <a:p>
            <a:r>
              <a:rPr lang="en-US" sz="1800" dirty="0"/>
              <a:t>Ideas flow through smooth collaboration with an intuitive user interface. And with a host of convenient features, presenting is easier and more flexible than ever so you and your team can share insights and expertise from any source.</a:t>
            </a:r>
          </a:p>
        </p:txBody>
      </p:sp>
      <p:sp>
        <p:nvSpPr>
          <p:cNvPr id="11" name="Title 10">
            <a:extLst>
              <a:ext uri="{FF2B5EF4-FFF2-40B4-BE49-F238E27FC236}">
                <a16:creationId xmlns:a16="http://schemas.microsoft.com/office/drawing/2014/main" id="{6A3D7A34-1416-487C-B9C3-57EA7210B4D0}"/>
              </a:ext>
            </a:extLst>
          </p:cNvPr>
          <p:cNvSpPr>
            <a:spLocks noGrp="1"/>
          </p:cNvSpPr>
          <p:nvPr>
            <p:ph type="title"/>
          </p:nvPr>
        </p:nvSpPr>
        <p:spPr/>
        <p:txBody>
          <a:bodyPr/>
          <a:lstStyle/>
          <a:p>
            <a:r>
              <a:rPr lang="en-US" dirty="0"/>
              <a:t>Let’s Flip. Teamwork simplified.</a:t>
            </a:r>
            <a:endParaRPr lang="en-US" sz="2400" b="1" dirty="0"/>
          </a:p>
        </p:txBody>
      </p:sp>
      <p:pic>
        <p:nvPicPr>
          <p:cNvPr id="5" name="Picture 4">
            <a:extLst>
              <a:ext uri="{FF2B5EF4-FFF2-40B4-BE49-F238E27FC236}">
                <a16:creationId xmlns:a16="http://schemas.microsoft.com/office/drawing/2014/main" id="{D7FC2096-C585-42B1-8EC5-8556C6BF5894}"/>
              </a:ext>
            </a:extLst>
          </p:cNvPr>
          <p:cNvPicPr>
            <a:picLocks noChangeAspect="1"/>
          </p:cNvPicPr>
          <p:nvPr/>
        </p:nvPicPr>
        <p:blipFill rotWithShape="1">
          <a:blip r:embed="rId3"/>
          <a:srcRect r="49685"/>
          <a:stretch/>
        </p:blipFill>
        <p:spPr>
          <a:xfrm>
            <a:off x="6547884" y="1589264"/>
            <a:ext cx="5069810" cy="3679473"/>
          </a:xfrm>
          <a:prstGeom prst="rect">
            <a:avLst/>
          </a:prstGeom>
        </p:spPr>
      </p:pic>
    </p:spTree>
    <p:extLst>
      <p:ext uri="{BB962C8B-B14F-4D97-AF65-F5344CB8AC3E}">
        <p14:creationId xmlns:p14="http://schemas.microsoft.com/office/powerpoint/2010/main" val="867923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FC923E-2746-4BDF-A076-A2DA8129AB39}"/>
              </a:ext>
            </a:extLst>
          </p:cNvPr>
          <p:cNvPicPr>
            <a:picLocks noChangeAspect="1"/>
          </p:cNvPicPr>
          <p:nvPr/>
        </p:nvPicPr>
        <p:blipFill>
          <a:blip r:embed="rId3"/>
          <a:stretch>
            <a:fillRect/>
          </a:stretch>
        </p:blipFill>
        <p:spPr>
          <a:xfrm>
            <a:off x="7194120" y="1215482"/>
            <a:ext cx="4723142" cy="4723142"/>
          </a:xfrm>
          <a:prstGeom prst="rect">
            <a:avLst/>
          </a:prstGeom>
        </p:spPr>
      </p:pic>
      <p:sp>
        <p:nvSpPr>
          <p:cNvPr id="3" name="Content Placeholder 2"/>
          <p:cNvSpPr>
            <a:spLocks noGrp="1"/>
          </p:cNvSpPr>
          <p:nvPr>
            <p:ph sz="quarter" idx="13"/>
          </p:nvPr>
        </p:nvSpPr>
        <p:spPr>
          <a:xfrm>
            <a:off x="173184" y="901931"/>
            <a:ext cx="6808124" cy="5444836"/>
          </a:xfrm>
        </p:spPr>
        <p:txBody>
          <a:bodyPr/>
          <a:lstStyle/>
          <a:p>
            <a:pPr marL="0" indent="0">
              <a:buNone/>
            </a:pPr>
            <a:r>
              <a:rPr lang="en-US" sz="1800" b="1" dirty="0">
                <a:solidFill>
                  <a:srgbClr val="007AC2"/>
                </a:solidFill>
              </a:rPr>
              <a:t>WM55R (55”)</a:t>
            </a:r>
          </a:p>
          <a:p>
            <a:pPr marL="0" indent="0">
              <a:buNone/>
            </a:pPr>
            <a:r>
              <a:rPr lang="en-US" sz="1800" dirty="0"/>
              <a:t>An interactive digital flipchart designed for creative thinking, collaboration and innovation</a:t>
            </a:r>
          </a:p>
          <a:p>
            <a:pPr marL="0" indent="0">
              <a:buNone/>
            </a:pPr>
            <a:endParaRPr lang="en-US" sz="1800" dirty="0"/>
          </a:p>
          <a:p>
            <a:pPr marL="0" indent="0">
              <a:buNone/>
            </a:pPr>
            <a:r>
              <a:rPr lang="en-US" sz="1800" b="1" dirty="0">
                <a:solidFill>
                  <a:srgbClr val="007AC2"/>
                </a:solidFill>
              </a:rPr>
              <a:t>Key Features:</a:t>
            </a:r>
          </a:p>
          <a:p>
            <a:r>
              <a:rPr lang="en-US" sz="1800" dirty="0"/>
              <a:t>3840x2160 4K UHD resolution </a:t>
            </a:r>
          </a:p>
          <a:p>
            <a:r>
              <a:rPr lang="en-US" sz="1800" dirty="0"/>
              <a:t>350nit edge lit 16/7 LED display  </a:t>
            </a:r>
          </a:p>
          <a:p>
            <a:r>
              <a:rPr lang="en-US" sz="1800" dirty="0">
                <a:solidFill>
                  <a:srgbClr val="007AC2"/>
                </a:solidFill>
              </a:rPr>
              <a:t>Factory integrated advanced IR 4-point touch</a:t>
            </a:r>
          </a:p>
          <a:p>
            <a:r>
              <a:rPr lang="en-US" sz="1800" dirty="0">
                <a:solidFill>
                  <a:srgbClr val="007AC2"/>
                </a:solidFill>
              </a:rPr>
              <a:t>Included Flip 2 collaboration software</a:t>
            </a:r>
          </a:p>
          <a:p>
            <a:r>
              <a:rPr lang="en-US" sz="1800" dirty="0"/>
              <a:t>Full touch control</a:t>
            </a:r>
          </a:p>
          <a:p>
            <a:r>
              <a:rPr lang="en-US" sz="1800" dirty="0"/>
              <a:t>Wi-Fi with integrated Miracast screen mirroring (input and output)</a:t>
            </a:r>
          </a:p>
          <a:p>
            <a:r>
              <a:rPr lang="en-US" sz="1800" dirty="0"/>
              <a:t>Includes 2 passive pens</a:t>
            </a:r>
          </a:p>
          <a:p>
            <a:r>
              <a:rPr lang="en-US" sz="1800" dirty="0">
                <a:solidFill>
                  <a:srgbClr val="007AC2"/>
                </a:solidFill>
              </a:rPr>
              <a:t>Input Tray: CY-TF65BRCXZA</a:t>
            </a:r>
            <a:endParaRPr lang="en-US" sz="2200" dirty="0">
              <a:solidFill>
                <a:srgbClr val="007AC2"/>
              </a:solidFill>
            </a:endParaRPr>
          </a:p>
          <a:p>
            <a:r>
              <a:rPr lang="en-US" sz="1800" dirty="0">
                <a:solidFill>
                  <a:srgbClr val="007AC2"/>
                </a:solidFill>
              </a:rPr>
              <a:t>Floor Stand: STN-WM55R</a:t>
            </a:r>
          </a:p>
          <a:p>
            <a:endParaRPr lang="en-US" sz="1800" dirty="0">
              <a:solidFill>
                <a:srgbClr val="007AC2"/>
              </a:solidFill>
            </a:endParaRPr>
          </a:p>
        </p:txBody>
      </p:sp>
      <p:sp>
        <p:nvSpPr>
          <p:cNvPr id="2" name="Title 1"/>
          <p:cNvSpPr>
            <a:spLocks noGrp="1"/>
          </p:cNvSpPr>
          <p:nvPr>
            <p:ph type="title"/>
          </p:nvPr>
        </p:nvSpPr>
        <p:spPr/>
        <p:txBody>
          <a:bodyPr/>
          <a:lstStyle/>
          <a:p>
            <a:r>
              <a:rPr lang="en-US" dirty="0"/>
              <a:t>WMR Series</a:t>
            </a:r>
          </a:p>
        </p:txBody>
      </p:sp>
      <p:pic>
        <p:nvPicPr>
          <p:cNvPr id="5" name="Picture 4">
            <a:extLst>
              <a:ext uri="{FF2B5EF4-FFF2-40B4-BE49-F238E27FC236}">
                <a16:creationId xmlns:a16="http://schemas.microsoft.com/office/drawing/2014/main" id="{4B1EDA65-A27F-4472-B23E-E43E22C162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1505" y="5966267"/>
            <a:ext cx="1592047" cy="525336"/>
          </a:xfrm>
          <a:prstGeom prst="rect">
            <a:avLst/>
          </a:prstGeom>
        </p:spPr>
      </p:pic>
    </p:spTree>
    <p:extLst>
      <p:ext uri="{BB962C8B-B14F-4D97-AF65-F5344CB8AC3E}">
        <p14:creationId xmlns:p14="http://schemas.microsoft.com/office/powerpoint/2010/main" val="4022120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73184" y="901931"/>
            <a:ext cx="6808124" cy="5444836"/>
          </a:xfrm>
        </p:spPr>
        <p:txBody>
          <a:bodyPr/>
          <a:lstStyle/>
          <a:p>
            <a:pPr marL="0" indent="0">
              <a:buNone/>
            </a:pPr>
            <a:r>
              <a:rPr lang="en-US" sz="1800" b="1" dirty="0">
                <a:solidFill>
                  <a:srgbClr val="007AC2"/>
                </a:solidFill>
              </a:rPr>
              <a:t>WM65R (65”)</a:t>
            </a:r>
          </a:p>
          <a:p>
            <a:pPr marL="0" indent="0">
              <a:buNone/>
            </a:pPr>
            <a:r>
              <a:rPr lang="en-US" sz="1800" dirty="0"/>
              <a:t>An interactive digital flipchart designed for creative thinking, collaboration and innovation</a:t>
            </a:r>
          </a:p>
          <a:p>
            <a:pPr marL="0" indent="0">
              <a:buNone/>
            </a:pPr>
            <a:endParaRPr lang="en-US" sz="1800" dirty="0"/>
          </a:p>
          <a:p>
            <a:pPr marL="0" indent="0">
              <a:buNone/>
            </a:pPr>
            <a:r>
              <a:rPr lang="en-US" sz="1800" b="1" dirty="0">
                <a:solidFill>
                  <a:srgbClr val="007AC2"/>
                </a:solidFill>
              </a:rPr>
              <a:t>Key Features:</a:t>
            </a:r>
          </a:p>
          <a:p>
            <a:r>
              <a:rPr lang="en-US" sz="1800" dirty="0"/>
              <a:t>3840x2160 4K UHD resolution </a:t>
            </a:r>
          </a:p>
          <a:p>
            <a:r>
              <a:rPr lang="en-US" sz="1800" dirty="0"/>
              <a:t>350nit edge lit 16/7 LED display  </a:t>
            </a:r>
          </a:p>
          <a:p>
            <a:r>
              <a:rPr lang="en-US" sz="1800" dirty="0">
                <a:solidFill>
                  <a:srgbClr val="007AC2"/>
                </a:solidFill>
              </a:rPr>
              <a:t>Factory integrated advanced IR 4-point touch</a:t>
            </a:r>
          </a:p>
          <a:p>
            <a:r>
              <a:rPr lang="en-US" sz="1800" dirty="0">
                <a:solidFill>
                  <a:srgbClr val="007AC2"/>
                </a:solidFill>
              </a:rPr>
              <a:t>Included Flip 2 collaboration software</a:t>
            </a:r>
          </a:p>
          <a:p>
            <a:r>
              <a:rPr lang="en-US" sz="1800" dirty="0"/>
              <a:t>Full touch control</a:t>
            </a:r>
          </a:p>
          <a:p>
            <a:r>
              <a:rPr lang="en-US" sz="1800" dirty="0"/>
              <a:t>Wi-Fi with integrated Miracast screen mirroring (input and output)</a:t>
            </a:r>
          </a:p>
          <a:p>
            <a:r>
              <a:rPr lang="en-US" sz="1800" dirty="0"/>
              <a:t>Includes 2 passive pens</a:t>
            </a:r>
          </a:p>
          <a:p>
            <a:r>
              <a:rPr lang="en-US" sz="1800" dirty="0">
                <a:solidFill>
                  <a:srgbClr val="007AC2"/>
                </a:solidFill>
              </a:rPr>
              <a:t>Input Tray: CY-TF65BRCXZA</a:t>
            </a:r>
            <a:endParaRPr lang="en-US" sz="2200" dirty="0">
              <a:solidFill>
                <a:srgbClr val="007AC2"/>
              </a:solidFill>
            </a:endParaRPr>
          </a:p>
          <a:p>
            <a:r>
              <a:rPr lang="en-US" sz="1800" dirty="0">
                <a:solidFill>
                  <a:srgbClr val="007AC2"/>
                </a:solidFill>
              </a:rPr>
              <a:t>Wall Mount: WMN-WM65RXZA</a:t>
            </a:r>
          </a:p>
        </p:txBody>
      </p:sp>
      <p:sp>
        <p:nvSpPr>
          <p:cNvPr id="2" name="Title 1"/>
          <p:cNvSpPr>
            <a:spLocks noGrp="1"/>
          </p:cNvSpPr>
          <p:nvPr>
            <p:ph type="title"/>
          </p:nvPr>
        </p:nvSpPr>
        <p:spPr/>
        <p:txBody>
          <a:bodyPr/>
          <a:lstStyle/>
          <a:p>
            <a:r>
              <a:rPr lang="en-US" dirty="0"/>
              <a:t>WMR Series</a:t>
            </a:r>
          </a:p>
        </p:txBody>
      </p:sp>
      <p:pic>
        <p:nvPicPr>
          <p:cNvPr id="5" name="Picture 4">
            <a:extLst>
              <a:ext uri="{FF2B5EF4-FFF2-40B4-BE49-F238E27FC236}">
                <a16:creationId xmlns:a16="http://schemas.microsoft.com/office/drawing/2014/main" id="{4B1EDA65-A27F-4472-B23E-E43E22C162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1505" y="5141204"/>
            <a:ext cx="1592047" cy="525336"/>
          </a:xfrm>
          <a:prstGeom prst="rect">
            <a:avLst/>
          </a:prstGeom>
        </p:spPr>
      </p:pic>
      <p:pic>
        <p:nvPicPr>
          <p:cNvPr id="7" name="Picture 6">
            <a:extLst>
              <a:ext uri="{FF2B5EF4-FFF2-40B4-BE49-F238E27FC236}">
                <a16:creationId xmlns:a16="http://schemas.microsoft.com/office/drawing/2014/main" id="{BBF2951A-68E8-47BE-9E77-F9E93891A516}"/>
              </a:ext>
            </a:extLst>
          </p:cNvPr>
          <p:cNvPicPr>
            <a:picLocks noChangeAspect="1"/>
          </p:cNvPicPr>
          <p:nvPr/>
        </p:nvPicPr>
        <p:blipFill rotWithShape="1">
          <a:blip r:embed="rId4"/>
          <a:srcRect l="14621" r="13790"/>
          <a:stretch/>
        </p:blipFill>
        <p:spPr>
          <a:xfrm>
            <a:off x="7870541" y="1367803"/>
            <a:ext cx="3849099" cy="3586204"/>
          </a:xfrm>
          <a:prstGeom prst="rect">
            <a:avLst/>
          </a:prstGeom>
        </p:spPr>
      </p:pic>
    </p:spTree>
    <p:extLst>
      <p:ext uri="{BB962C8B-B14F-4D97-AF65-F5344CB8AC3E}">
        <p14:creationId xmlns:p14="http://schemas.microsoft.com/office/powerpoint/2010/main" val="235557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03A5783-37DA-455F-A6AA-CAC628684A5A}"/>
              </a:ext>
            </a:extLst>
          </p:cNvPr>
          <p:cNvSpPr>
            <a:spLocks noGrp="1"/>
          </p:cNvSpPr>
          <p:nvPr>
            <p:ph type="body" sz="quarter" idx="11"/>
          </p:nvPr>
        </p:nvSpPr>
        <p:spPr>
          <a:xfrm>
            <a:off x="382403" y="4173356"/>
            <a:ext cx="4320976" cy="751039"/>
          </a:xfrm>
        </p:spPr>
        <p:txBody>
          <a:bodyPr/>
          <a:lstStyle/>
          <a:p>
            <a:r>
              <a:rPr lang="en-US" dirty="0"/>
              <a:t>Flip 2 Features</a:t>
            </a:r>
          </a:p>
        </p:txBody>
      </p:sp>
    </p:spTree>
    <p:extLst>
      <p:ext uri="{BB962C8B-B14F-4D97-AF65-F5344CB8AC3E}">
        <p14:creationId xmlns:p14="http://schemas.microsoft.com/office/powerpoint/2010/main" val="112836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A4E3403-8AF4-4736-BA73-6946CA5BF02D}"/>
              </a:ext>
            </a:extLst>
          </p:cNvPr>
          <p:cNvSpPr>
            <a:spLocks noGrp="1"/>
          </p:cNvSpPr>
          <p:nvPr>
            <p:ph sz="quarter" idx="13"/>
          </p:nvPr>
        </p:nvSpPr>
        <p:spPr>
          <a:xfrm>
            <a:off x="173183" y="901931"/>
            <a:ext cx="5491893" cy="5444836"/>
          </a:xfrm>
        </p:spPr>
        <p:txBody>
          <a:bodyPr/>
          <a:lstStyle/>
          <a:p>
            <a:r>
              <a:rPr lang="en-US" sz="2000" dirty="0"/>
              <a:t>Samsung Flip allows you to enjoy a smooth, pen-to-paper-like writing experience, meaning you experience the next-generation digital flip chart like its real paper. </a:t>
            </a:r>
          </a:p>
          <a:p>
            <a:r>
              <a:rPr lang="en-US" sz="2000" dirty="0"/>
              <a:t>Simply edit your annotation with a finger or palm swipe motion. </a:t>
            </a:r>
          </a:p>
          <a:p>
            <a:r>
              <a:rPr lang="en-US" sz="2000" dirty="0"/>
              <a:t>Easily discover new ideas without using multiple sheets of paper. </a:t>
            </a:r>
          </a:p>
          <a:p>
            <a:r>
              <a:rPr lang="en-US" sz="2000" dirty="0"/>
              <a:t>Create art at the stroke of a brush in water as well as oil painting modes. </a:t>
            </a:r>
          </a:p>
          <a:p>
            <a:r>
              <a:rPr lang="en-US" sz="2000" dirty="0"/>
              <a:t>And for simultaneous interaction with your team members, up to four people can write at the same time on Flip screen.</a:t>
            </a:r>
          </a:p>
        </p:txBody>
      </p:sp>
      <p:sp>
        <p:nvSpPr>
          <p:cNvPr id="5" name="Title 4">
            <a:extLst>
              <a:ext uri="{FF2B5EF4-FFF2-40B4-BE49-F238E27FC236}">
                <a16:creationId xmlns:a16="http://schemas.microsoft.com/office/drawing/2014/main" id="{1FFBCB68-50C8-4A1D-B7B4-2347CEBA19C4}"/>
              </a:ext>
            </a:extLst>
          </p:cNvPr>
          <p:cNvSpPr>
            <a:spLocks noGrp="1"/>
          </p:cNvSpPr>
          <p:nvPr>
            <p:ph type="title"/>
          </p:nvPr>
        </p:nvSpPr>
        <p:spPr/>
        <p:txBody>
          <a:bodyPr/>
          <a:lstStyle/>
          <a:p>
            <a:r>
              <a:rPr lang="en-US" dirty="0"/>
              <a:t>Create Freely</a:t>
            </a:r>
          </a:p>
        </p:txBody>
      </p:sp>
      <p:pic>
        <p:nvPicPr>
          <p:cNvPr id="7" name="Picture 6">
            <a:extLst>
              <a:ext uri="{FF2B5EF4-FFF2-40B4-BE49-F238E27FC236}">
                <a16:creationId xmlns:a16="http://schemas.microsoft.com/office/drawing/2014/main" id="{06FAC949-379C-4805-945E-C0A399D7319D}"/>
              </a:ext>
            </a:extLst>
          </p:cNvPr>
          <p:cNvPicPr>
            <a:picLocks noChangeAspect="1"/>
          </p:cNvPicPr>
          <p:nvPr/>
        </p:nvPicPr>
        <p:blipFill>
          <a:blip r:embed="rId2"/>
          <a:stretch>
            <a:fillRect/>
          </a:stretch>
        </p:blipFill>
        <p:spPr>
          <a:xfrm>
            <a:off x="5896596" y="1341902"/>
            <a:ext cx="6129648" cy="4258277"/>
          </a:xfrm>
          <a:prstGeom prst="rect">
            <a:avLst/>
          </a:prstGeom>
        </p:spPr>
      </p:pic>
    </p:spTree>
    <p:extLst>
      <p:ext uri="{BB962C8B-B14F-4D97-AF65-F5344CB8AC3E}">
        <p14:creationId xmlns:p14="http://schemas.microsoft.com/office/powerpoint/2010/main" val="3127879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3"/>
          </p:nvPr>
        </p:nvSpPr>
        <p:spPr/>
        <p:txBody>
          <a:bodyPr/>
          <a:lstStyle/>
          <a:p>
            <a:r>
              <a:rPr lang="en-US" sz="1800" dirty="0"/>
              <a:t>Samsung has developed a complete line of turnkey commercial collaboration LFD (Large Format Display) solutions, reducing the number of suppliers needed for a project.</a:t>
            </a:r>
          </a:p>
          <a:p>
            <a:r>
              <a:rPr lang="en-US" sz="1800" dirty="0"/>
              <a:t>These LFDs include:</a:t>
            </a:r>
          </a:p>
          <a:p>
            <a:pPr lvl="1"/>
            <a:r>
              <a:rPr lang="en-US" sz="1800" dirty="0">
                <a:latin typeface="Century Gothic" panose="020B0502020202020204" pitchFamily="34" charset="0"/>
              </a:rPr>
              <a:t>Integrated multi-touch</a:t>
            </a:r>
          </a:p>
          <a:p>
            <a:pPr lvl="1"/>
            <a:r>
              <a:rPr lang="en-US" sz="1800" dirty="0">
                <a:latin typeface="Century Gothic" panose="020B0502020202020204" pitchFamily="34" charset="0"/>
              </a:rPr>
              <a:t>Embedded whiteboarding capabilities</a:t>
            </a:r>
          </a:p>
          <a:p>
            <a:pPr lvl="1"/>
            <a:r>
              <a:rPr lang="en-US" sz="1800" dirty="0">
                <a:latin typeface="Century Gothic" panose="020B0502020202020204" pitchFamily="34" charset="0"/>
              </a:rPr>
              <a:t>Enhanced collaboration capabilities</a:t>
            </a:r>
            <a:endParaRPr lang="en-US" sz="1800" b="1" dirty="0">
              <a:solidFill>
                <a:schemeClr val="tx2"/>
              </a:solidFill>
            </a:endParaRPr>
          </a:p>
          <a:p>
            <a:r>
              <a:rPr lang="en-US" sz="1800" dirty="0"/>
              <a:t>All of these are supplied by Samsung, with a single point of technical and warranty support. </a:t>
            </a:r>
          </a:p>
          <a:p>
            <a:endParaRPr lang="en-US" sz="1800" dirty="0"/>
          </a:p>
        </p:txBody>
      </p:sp>
      <p:sp>
        <p:nvSpPr>
          <p:cNvPr id="9" name="Title 8"/>
          <p:cNvSpPr>
            <a:spLocks noGrp="1"/>
          </p:cNvSpPr>
          <p:nvPr>
            <p:ph type="title"/>
          </p:nvPr>
        </p:nvSpPr>
        <p:spPr/>
        <p:txBody>
          <a:bodyPr/>
          <a:lstStyle/>
          <a:p>
            <a:r>
              <a:rPr lang="en-US" dirty="0"/>
              <a:t>Samsung Provides Complete Solutions</a:t>
            </a:r>
          </a:p>
        </p:txBody>
      </p:sp>
      <p:pic>
        <p:nvPicPr>
          <p:cNvPr id="2" name="Picture 1">
            <a:extLst>
              <a:ext uri="{FF2B5EF4-FFF2-40B4-BE49-F238E27FC236}">
                <a16:creationId xmlns:a16="http://schemas.microsoft.com/office/drawing/2014/main" id="{E1E3E6C3-9DF1-4014-ACBF-FD61A5D21114}"/>
              </a:ext>
            </a:extLst>
          </p:cNvPr>
          <p:cNvPicPr>
            <a:picLocks noChangeAspect="1"/>
          </p:cNvPicPr>
          <p:nvPr/>
        </p:nvPicPr>
        <p:blipFill>
          <a:blip r:embed="rId3"/>
          <a:stretch>
            <a:fillRect/>
          </a:stretch>
        </p:blipFill>
        <p:spPr>
          <a:xfrm>
            <a:off x="1932350" y="3495618"/>
            <a:ext cx="8327300" cy="3040886"/>
          </a:xfrm>
          <a:prstGeom prst="rect">
            <a:avLst/>
          </a:prstGeom>
        </p:spPr>
      </p:pic>
    </p:spTree>
    <p:extLst>
      <p:ext uri="{BB962C8B-B14F-4D97-AF65-F5344CB8AC3E}">
        <p14:creationId xmlns:p14="http://schemas.microsoft.com/office/powerpoint/2010/main" val="1581942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FBCB68-50C8-4A1D-B7B4-2347CEBA19C4}"/>
              </a:ext>
            </a:extLst>
          </p:cNvPr>
          <p:cNvSpPr>
            <a:spLocks noGrp="1"/>
          </p:cNvSpPr>
          <p:nvPr>
            <p:ph type="title"/>
          </p:nvPr>
        </p:nvSpPr>
        <p:spPr/>
        <p:txBody>
          <a:bodyPr/>
          <a:lstStyle/>
          <a:p>
            <a:r>
              <a:rPr lang="en-US" dirty="0"/>
              <a:t>Create Freely</a:t>
            </a:r>
          </a:p>
        </p:txBody>
      </p:sp>
      <p:pic>
        <p:nvPicPr>
          <p:cNvPr id="2" name="Picture 1">
            <a:extLst>
              <a:ext uri="{FF2B5EF4-FFF2-40B4-BE49-F238E27FC236}">
                <a16:creationId xmlns:a16="http://schemas.microsoft.com/office/drawing/2014/main" id="{2697255C-F2C0-4375-BA01-561AC1ECF2EE}"/>
              </a:ext>
            </a:extLst>
          </p:cNvPr>
          <p:cNvPicPr>
            <a:picLocks noChangeAspect="1"/>
          </p:cNvPicPr>
          <p:nvPr/>
        </p:nvPicPr>
        <p:blipFill>
          <a:blip r:embed="rId3"/>
          <a:stretch>
            <a:fillRect/>
          </a:stretch>
        </p:blipFill>
        <p:spPr>
          <a:xfrm>
            <a:off x="734021" y="1116407"/>
            <a:ext cx="4595396" cy="5152516"/>
          </a:xfrm>
          <a:prstGeom prst="rect">
            <a:avLst/>
          </a:prstGeom>
        </p:spPr>
      </p:pic>
      <p:sp>
        <p:nvSpPr>
          <p:cNvPr id="8" name="object 9">
            <a:extLst>
              <a:ext uri="{FF2B5EF4-FFF2-40B4-BE49-F238E27FC236}">
                <a16:creationId xmlns:a16="http://schemas.microsoft.com/office/drawing/2014/main" id="{8D4E7949-3E37-425C-86A7-B95383101860}"/>
              </a:ext>
            </a:extLst>
          </p:cNvPr>
          <p:cNvSpPr txBox="1"/>
          <p:nvPr/>
        </p:nvSpPr>
        <p:spPr>
          <a:xfrm>
            <a:off x="6384368" y="2106952"/>
            <a:ext cx="5387945" cy="1767343"/>
          </a:xfrm>
          <a:prstGeom prst="rect">
            <a:avLst/>
          </a:prstGeom>
        </p:spPr>
        <p:txBody>
          <a:bodyPr vert="horz" wrap="square" lIns="0" tIns="12700" rIns="0" bIns="0" rtlCol="0">
            <a:spAutoFit/>
          </a:bodyPr>
          <a:lstStyle/>
          <a:p>
            <a:pPr marL="12700" algn="just">
              <a:lnSpc>
                <a:spcPct val="100000"/>
              </a:lnSpc>
              <a:spcBef>
                <a:spcPts val="100"/>
              </a:spcBef>
            </a:pPr>
            <a:r>
              <a:rPr sz="1200" b="1" spc="70" dirty="0">
                <a:latin typeface="Calibri"/>
                <a:cs typeface="Calibri"/>
              </a:rPr>
              <a:t>Brush</a:t>
            </a:r>
            <a:r>
              <a:rPr sz="1200" b="1" spc="10" dirty="0">
                <a:latin typeface="Calibri"/>
                <a:cs typeface="Calibri"/>
              </a:rPr>
              <a:t> </a:t>
            </a:r>
            <a:r>
              <a:rPr sz="1200" b="1" spc="125" dirty="0">
                <a:latin typeface="Calibri"/>
                <a:cs typeface="Calibri"/>
              </a:rPr>
              <a:t>mode</a:t>
            </a:r>
            <a:endParaRPr sz="1200" dirty="0">
              <a:latin typeface="Calibri"/>
              <a:cs typeface="Calibri"/>
            </a:endParaRPr>
          </a:p>
          <a:p>
            <a:pPr marL="12700" marR="5080" algn="just">
              <a:lnSpc>
                <a:spcPct val="115399"/>
              </a:lnSpc>
              <a:spcBef>
                <a:spcPts val="495"/>
              </a:spcBef>
            </a:pPr>
            <a:r>
              <a:rPr sz="1200" spc="-5" dirty="0">
                <a:latin typeface="SamsungOneUI 400"/>
                <a:cs typeface="SamsungOneUI 400"/>
              </a:rPr>
              <a:t>Brush mode </a:t>
            </a:r>
            <a:r>
              <a:rPr sz="1200" spc="-10" dirty="0">
                <a:latin typeface="SamsungOneUI 400"/>
                <a:cs typeface="SamsungOneUI 400"/>
              </a:rPr>
              <a:t>allows </a:t>
            </a:r>
            <a:r>
              <a:rPr sz="1200" spc="-5" dirty="0">
                <a:latin typeface="SamsungOneUI 400"/>
                <a:cs typeface="SamsungOneUI 400"/>
              </a:rPr>
              <a:t>you to </a:t>
            </a:r>
            <a:r>
              <a:rPr sz="1200" spc="-10" dirty="0">
                <a:latin typeface="SamsungOneUI 400"/>
                <a:cs typeface="SamsungOneUI 400"/>
              </a:rPr>
              <a:t>create </a:t>
            </a:r>
            <a:r>
              <a:rPr sz="1200" dirty="0">
                <a:latin typeface="SamsungOneUI 400"/>
                <a:cs typeface="SamsungOneUI 400"/>
              </a:rPr>
              <a:t>art </a:t>
            </a:r>
            <a:r>
              <a:rPr sz="1200" spc="-5" dirty="0">
                <a:latin typeface="SamsungOneUI 400"/>
                <a:cs typeface="SamsungOneUI 400"/>
              </a:rPr>
              <a:t>at the </a:t>
            </a:r>
            <a:r>
              <a:rPr sz="1200" spc="-10" dirty="0">
                <a:latin typeface="SamsungOneUI 400"/>
                <a:cs typeface="SamsungOneUI 400"/>
              </a:rPr>
              <a:t>stroke </a:t>
            </a:r>
            <a:r>
              <a:rPr sz="1200" spc="-5" dirty="0">
                <a:latin typeface="SamsungOneUI 400"/>
                <a:cs typeface="SamsungOneUI 400"/>
              </a:rPr>
              <a:t>of </a:t>
            </a:r>
            <a:r>
              <a:rPr sz="1200" dirty="0">
                <a:latin typeface="SamsungOneUI 400"/>
                <a:cs typeface="SamsungOneUI 400"/>
              </a:rPr>
              <a:t>a </a:t>
            </a:r>
            <a:r>
              <a:rPr sz="1200" spc="-5" dirty="0">
                <a:latin typeface="SamsungOneUI 400"/>
                <a:cs typeface="SamsungOneUI 400"/>
              </a:rPr>
              <a:t>brush with water and oil </a:t>
            </a:r>
            <a:r>
              <a:rPr sz="1200" spc="-10" dirty="0">
                <a:latin typeface="SamsungOneUI 400"/>
                <a:cs typeface="SamsungOneUI 400"/>
              </a:rPr>
              <a:t>painting </a:t>
            </a:r>
            <a:r>
              <a:rPr sz="1200" spc="125" dirty="0">
                <a:latin typeface="SamsungOneUI 400"/>
                <a:cs typeface="SamsungOneUI 400"/>
              </a:rPr>
              <a:t> </a:t>
            </a:r>
            <a:r>
              <a:rPr sz="1200" spc="-5" dirty="0">
                <a:latin typeface="SamsungOneUI 400"/>
                <a:cs typeface="SamsungOneUI 400"/>
              </a:rPr>
              <a:t>modes,</a:t>
            </a:r>
            <a:r>
              <a:rPr sz="1200" spc="-45" dirty="0">
                <a:latin typeface="SamsungOneUI 400"/>
                <a:cs typeface="SamsungOneUI 400"/>
              </a:rPr>
              <a:t> </a:t>
            </a:r>
            <a:r>
              <a:rPr sz="1200" spc="-5" dirty="0">
                <a:latin typeface="SamsungOneUI 400"/>
                <a:cs typeface="SamsungOneUI 400"/>
              </a:rPr>
              <a:t>which</a:t>
            </a:r>
            <a:r>
              <a:rPr sz="1200" spc="-45" dirty="0">
                <a:latin typeface="SamsungOneUI 400"/>
                <a:cs typeface="SamsungOneUI 400"/>
              </a:rPr>
              <a:t> </a:t>
            </a:r>
            <a:r>
              <a:rPr sz="1200" spc="-5" dirty="0">
                <a:latin typeface="SamsungOneUI 400"/>
                <a:cs typeface="SamsungOneUI 400"/>
              </a:rPr>
              <a:t>both</a:t>
            </a:r>
            <a:r>
              <a:rPr sz="1200" spc="-40" dirty="0">
                <a:latin typeface="SamsungOneUI 400"/>
                <a:cs typeface="SamsungOneUI 400"/>
              </a:rPr>
              <a:t> </a:t>
            </a:r>
            <a:r>
              <a:rPr sz="1200" spc="-10" dirty="0">
                <a:latin typeface="SamsungOneUI 400"/>
                <a:cs typeface="SamsungOneUI 400"/>
              </a:rPr>
              <a:t>allow</a:t>
            </a:r>
            <a:r>
              <a:rPr sz="1200" spc="-45" dirty="0">
                <a:latin typeface="SamsungOneUI 400"/>
                <a:cs typeface="SamsungOneUI 400"/>
              </a:rPr>
              <a:t> </a:t>
            </a:r>
            <a:r>
              <a:rPr sz="1200" spc="-5" dirty="0">
                <a:latin typeface="SamsungOneUI 400"/>
                <a:cs typeface="SamsungOneUI 400"/>
              </a:rPr>
              <a:t>different</a:t>
            </a:r>
            <a:r>
              <a:rPr sz="1200" spc="-40" dirty="0">
                <a:latin typeface="SamsungOneUI 400"/>
                <a:cs typeface="SamsungOneUI 400"/>
              </a:rPr>
              <a:t> </a:t>
            </a:r>
            <a:r>
              <a:rPr sz="1200" dirty="0">
                <a:latin typeface="SamsungOneUI 400"/>
                <a:cs typeface="SamsungOneUI 400"/>
              </a:rPr>
              <a:t>styles</a:t>
            </a:r>
            <a:r>
              <a:rPr sz="1200" spc="-45" dirty="0">
                <a:latin typeface="SamsungOneUI 400"/>
                <a:cs typeface="SamsungOneUI 400"/>
              </a:rPr>
              <a:t> </a:t>
            </a:r>
            <a:r>
              <a:rPr sz="1200" spc="-5" dirty="0">
                <a:latin typeface="SamsungOneUI 400"/>
                <a:cs typeface="SamsungOneUI 400"/>
              </a:rPr>
              <a:t>and</a:t>
            </a:r>
            <a:r>
              <a:rPr sz="1200" spc="-40" dirty="0">
                <a:latin typeface="SamsungOneUI 400"/>
                <a:cs typeface="SamsungOneUI 400"/>
              </a:rPr>
              <a:t> </a:t>
            </a:r>
            <a:r>
              <a:rPr sz="1200" spc="-5" dirty="0">
                <a:latin typeface="SamsungOneUI 400"/>
                <a:cs typeface="SamsungOneUI 400"/>
              </a:rPr>
              <a:t>textures.</a:t>
            </a:r>
            <a:r>
              <a:rPr sz="1200" spc="-45" dirty="0">
                <a:latin typeface="SamsungOneUI 400"/>
                <a:cs typeface="SamsungOneUI 400"/>
              </a:rPr>
              <a:t> </a:t>
            </a:r>
            <a:r>
              <a:rPr sz="1200" spc="-5" dirty="0">
                <a:latin typeface="SamsungOneUI 400"/>
                <a:cs typeface="SamsungOneUI 400"/>
              </a:rPr>
              <a:t>The</a:t>
            </a:r>
            <a:r>
              <a:rPr sz="1200" spc="-40" dirty="0">
                <a:latin typeface="SamsungOneUI 400"/>
                <a:cs typeface="SamsungOneUI 400"/>
              </a:rPr>
              <a:t> </a:t>
            </a:r>
            <a:r>
              <a:rPr sz="1200" spc="-5" dirty="0">
                <a:latin typeface="SamsungOneUI 400"/>
                <a:cs typeface="SamsungOneUI 400"/>
              </a:rPr>
              <a:t>Flip</a:t>
            </a:r>
            <a:r>
              <a:rPr sz="1200" spc="-45" dirty="0">
                <a:latin typeface="SamsungOneUI 400"/>
                <a:cs typeface="SamsungOneUI 400"/>
              </a:rPr>
              <a:t> </a:t>
            </a:r>
            <a:r>
              <a:rPr sz="1200" dirty="0">
                <a:latin typeface="SamsungOneUI 400"/>
                <a:cs typeface="SamsungOneUI 400"/>
              </a:rPr>
              <a:t>also</a:t>
            </a:r>
            <a:r>
              <a:rPr sz="1200" spc="-40" dirty="0">
                <a:latin typeface="SamsungOneUI 400"/>
                <a:cs typeface="SamsungOneUI 400"/>
              </a:rPr>
              <a:t> </a:t>
            </a:r>
            <a:r>
              <a:rPr sz="1200" spc="-5" dirty="0">
                <a:latin typeface="SamsungOneUI 400"/>
                <a:cs typeface="SamsungOneUI 400"/>
              </a:rPr>
              <a:t>gives</a:t>
            </a:r>
            <a:r>
              <a:rPr sz="1200" spc="-45" dirty="0">
                <a:latin typeface="SamsungOneUI 400"/>
                <a:cs typeface="SamsungOneUI 400"/>
              </a:rPr>
              <a:t> </a:t>
            </a:r>
            <a:r>
              <a:rPr sz="1200" spc="-5" dirty="0">
                <a:latin typeface="SamsungOneUI 400"/>
                <a:cs typeface="SamsungOneUI 400"/>
              </a:rPr>
              <a:t>users</a:t>
            </a:r>
            <a:r>
              <a:rPr sz="1200" spc="-40" dirty="0">
                <a:latin typeface="SamsungOneUI 400"/>
                <a:cs typeface="SamsungOneUI 400"/>
              </a:rPr>
              <a:t> </a:t>
            </a:r>
            <a:r>
              <a:rPr sz="1200" dirty="0">
                <a:latin typeface="SamsungOneUI 400"/>
                <a:cs typeface="SamsungOneUI 400"/>
              </a:rPr>
              <a:t>a</a:t>
            </a:r>
            <a:r>
              <a:rPr sz="1200" spc="-45" dirty="0">
                <a:latin typeface="SamsungOneUI 400"/>
                <a:cs typeface="SamsungOneUI 400"/>
              </a:rPr>
              <a:t> </a:t>
            </a:r>
            <a:r>
              <a:rPr sz="1200" spc="-5" dirty="0">
                <a:latin typeface="SamsungOneUI 400"/>
                <a:cs typeface="SamsungOneUI 400"/>
              </a:rPr>
              <a:t>full,</a:t>
            </a:r>
            <a:r>
              <a:rPr sz="1200" spc="-45" dirty="0">
                <a:latin typeface="SamsungOneUI 400"/>
                <a:cs typeface="SamsungOneUI 400"/>
              </a:rPr>
              <a:t> </a:t>
            </a:r>
            <a:r>
              <a:rPr sz="1200" spc="-10" dirty="0">
                <a:latin typeface="SamsungOneUI 400"/>
                <a:cs typeface="SamsungOneUI 400"/>
              </a:rPr>
              <a:t>vibrant  color </a:t>
            </a:r>
            <a:r>
              <a:rPr sz="1200" spc="-5" dirty="0">
                <a:latin typeface="SamsungOneUI 400"/>
                <a:cs typeface="SamsungOneUI 400"/>
              </a:rPr>
              <a:t>palette, </a:t>
            </a:r>
            <a:r>
              <a:rPr sz="1200" spc="-10" dirty="0">
                <a:latin typeface="SamsungOneUI 400"/>
                <a:cs typeface="SamsungOneUI 400"/>
              </a:rPr>
              <a:t>even allowing flexible color mixing </a:t>
            </a:r>
            <a:r>
              <a:rPr sz="1200" spc="-5" dirty="0">
                <a:latin typeface="SamsungOneUI 400"/>
                <a:cs typeface="SamsungOneUI 400"/>
              </a:rPr>
              <a:t>on the Flip roll. This provides </a:t>
            </a:r>
            <a:r>
              <a:rPr sz="1200" spc="-10" dirty="0">
                <a:latin typeface="SamsungOneUI 400"/>
                <a:cs typeface="SamsungOneUI 400"/>
              </a:rPr>
              <a:t>enhanced </a:t>
            </a:r>
            <a:r>
              <a:rPr sz="1200" dirty="0">
                <a:latin typeface="SamsungOneUI 400"/>
                <a:cs typeface="SamsungOneUI 400"/>
              </a:rPr>
              <a:t>re-  </a:t>
            </a:r>
            <a:r>
              <a:rPr sz="1200" spc="-5" dirty="0">
                <a:latin typeface="SamsungOneUI 400"/>
                <a:cs typeface="SamsungOneUI 400"/>
              </a:rPr>
              <a:t>alistic expressions, customized for water and oil modes. On water mode, you can adjust the  settings for </a:t>
            </a:r>
            <a:r>
              <a:rPr sz="1200" spc="-10" dirty="0">
                <a:latin typeface="SamsungOneUI 400"/>
                <a:cs typeface="SamsungOneUI 400"/>
              </a:rPr>
              <a:t>even </a:t>
            </a:r>
            <a:r>
              <a:rPr sz="1200" spc="-5" dirty="0">
                <a:latin typeface="SamsungOneUI 400"/>
                <a:cs typeface="SamsungOneUI 400"/>
              </a:rPr>
              <a:t>more detailed </a:t>
            </a:r>
            <a:r>
              <a:rPr sz="1200" dirty="0">
                <a:latin typeface="SamsungOneUI 400"/>
                <a:cs typeface="SamsungOneUI 400"/>
              </a:rPr>
              <a:t>artwork, </a:t>
            </a:r>
            <a:r>
              <a:rPr sz="1200" spc="-5" dirty="0">
                <a:latin typeface="SamsungOneUI 400"/>
                <a:cs typeface="SamsungOneUI 400"/>
              </a:rPr>
              <a:t>and both modes </a:t>
            </a:r>
            <a:r>
              <a:rPr sz="1200" spc="-10" dirty="0">
                <a:latin typeface="SamsungOneUI 400"/>
                <a:cs typeface="SamsungOneUI 400"/>
              </a:rPr>
              <a:t>have </a:t>
            </a:r>
            <a:r>
              <a:rPr sz="1200" spc="-5" dirty="0">
                <a:latin typeface="SamsungOneUI 400"/>
                <a:cs typeface="SamsungOneUI 400"/>
              </a:rPr>
              <a:t>object thickness recognition,  </a:t>
            </a:r>
            <a:r>
              <a:rPr sz="1200" spc="-10" dirty="0">
                <a:latin typeface="SamsungOneUI 400"/>
                <a:cs typeface="SamsungOneUI 400"/>
              </a:rPr>
              <a:t>ensuring</a:t>
            </a:r>
            <a:r>
              <a:rPr sz="1200" spc="-35" dirty="0">
                <a:latin typeface="SamsungOneUI 400"/>
                <a:cs typeface="SamsungOneUI 400"/>
              </a:rPr>
              <a:t> </a:t>
            </a:r>
            <a:r>
              <a:rPr sz="1200" spc="-5" dirty="0">
                <a:latin typeface="SamsungOneUI 400"/>
                <a:cs typeface="SamsungOneUI 400"/>
              </a:rPr>
              <a:t>the</a:t>
            </a:r>
            <a:r>
              <a:rPr sz="1200" spc="-35" dirty="0">
                <a:latin typeface="SamsungOneUI 400"/>
                <a:cs typeface="SamsungOneUI 400"/>
              </a:rPr>
              <a:t> </a:t>
            </a:r>
            <a:r>
              <a:rPr sz="1200" spc="-5" dirty="0">
                <a:latin typeface="SamsungOneUI 400"/>
                <a:cs typeface="SamsungOneUI 400"/>
              </a:rPr>
              <a:t>Flip</a:t>
            </a:r>
            <a:r>
              <a:rPr sz="1200" spc="-35" dirty="0">
                <a:latin typeface="SamsungOneUI 400"/>
                <a:cs typeface="SamsungOneUI 400"/>
              </a:rPr>
              <a:t> </a:t>
            </a:r>
            <a:r>
              <a:rPr sz="1200" spc="-10" dirty="0">
                <a:latin typeface="SamsungOneUI 400"/>
                <a:cs typeface="SamsungOneUI 400"/>
              </a:rPr>
              <a:t>recognizes</a:t>
            </a:r>
            <a:r>
              <a:rPr sz="1200" spc="-35" dirty="0">
                <a:latin typeface="SamsungOneUI 400"/>
                <a:cs typeface="SamsungOneUI 400"/>
              </a:rPr>
              <a:t> </a:t>
            </a:r>
            <a:r>
              <a:rPr sz="1200" spc="-5" dirty="0">
                <a:latin typeface="SamsungOneUI 400"/>
                <a:cs typeface="SamsungOneUI 400"/>
              </a:rPr>
              <a:t>the</a:t>
            </a:r>
            <a:r>
              <a:rPr sz="1200" spc="-30" dirty="0">
                <a:latin typeface="SamsungOneUI 400"/>
                <a:cs typeface="SamsungOneUI 400"/>
              </a:rPr>
              <a:t> </a:t>
            </a:r>
            <a:r>
              <a:rPr sz="1200" spc="-5" dirty="0">
                <a:latin typeface="SamsungOneUI 400"/>
                <a:cs typeface="SamsungOneUI 400"/>
              </a:rPr>
              <a:t>pen</a:t>
            </a:r>
            <a:r>
              <a:rPr sz="1200" spc="-35" dirty="0">
                <a:latin typeface="SamsungOneUI 400"/>
                <a:cs typeface="SamsungOneUI 400"/>
              </a:rPr>
              <a:t> </a:t>
            </a:r>
            <a:r>
              <a:rPr sz="1200" spc="-10" dirty="0">
                <a:latin typeface="SamsungOneUI 400"/>
                <a:cs typeface="SamsungOneUI 400"/>
              </a:rPr>
              <a:t>regardless</a:t>
            </a:r>
            <a:r>
              <a:rPr sz="1200" spc="-35" dirty="0">
                <a:latin typeface="SamsungOneUI 400"/>
                <a:cs typeface="SamsungOneUI 400"/>
              </a:rPr>
              <a:t> </a:t>
            </a:r>
            <a:r>
              <a:rPr sz="1200" spc="-5" dirty="0">
                <a:latin typeface="SamsungOneUI 400"/>
                <a:cs typeface="SamsungOneUI 400"/>
              </a:rPr>
              <a:t>of</a:t>
            </a:r>
            <a:r>
              <a:rPr sz="1200" spc="-35" dirty="0">
                <a:latin typeface="SamsungOneUI 400"/>
                <a:cs typeface="SamsungOneUI 400"/>
              </a:rPr>
              <a:t> </a:t>
            </a:r>
            <a:r>
              <a:rPr sz="1200" spc="-5" dirty="0">
                <a:latin typeface="SamsungOneUI 400"/>
                <a:cs typeface="SamsungOneUI 400"/>
              </a:rPr>
              <a:t>the</a:t>
            </a:r>
            <a:r>
              <a:rPr sz="1200" spc="-30" dirty="0">
                <a:latin typeface="SamsungOneUI 400"/>
                <a:cs typeface="SamsungOneUI 400"/>
              </a:rPr>
              <a:t> </a:t>
            </a:r>
            <a:r>
              <a:rPr sz="1200" spc="-10" dirty="0">
                <a:latin typeface="SamsungOneUI 400"/>
                <a:cs typeface="SamsungOneUI 400"/>
              </a:rPr>
              <a:t>size</a:t>
            </a:r>
            <a:r>
              <a:rPr sz="1200" spc="-35" dirty="0">
                <a:latin typeface="SamsungOneUI 400"/>
                <a:cs typeface="SamsungOneUI 400"/>
              </a:rPr>
              <a:t> </a:t>
            </a:r>
            <a:r>
              <a:rPr sz="1200" spc="-5" dirty="0">
                <a:latin typeface="SamsungOneUI 400"/>
                <a:cs typeface="SamsungOneUI 400"/>
              </a:rPr>
              <a:t>of</a:t>
            </a:r>
            <a:r>
              <a:rPr sz="1200" spc="-35" dirty="0">
                <a:latin typeface="SamsungOneUI 400"/>
                <a:cs typeface="SamsungOneUI 400"/>
              </a:rPr>
              <a:t> </a:t>
            </a:r>
            <a:r>
              <a:rPr sz="1200" spc="-5" dirty="0">
                <a:latin typeface="SamsungOneUI 400"/>
                <a:cs typeface="SamsungOneUI 400"/>
              </a:rPr>
              <a:t>the</a:t>
            </a:r>
            <a:r>
              <a:rPr sz="1200" spc="-35" dirty="0">
                <a:latin typeface="SamsungOneUI 400"/>
                <a:cs typeface="SamsungOneUI 400"/>
              </a:rPr>
              <a:t> </a:t>
            </a:r>
            <a:r>
              <a:rPr sz="1200" spc="-5" dirty="0">
                <a:latin typeface="SamsungOneUI 400"/>
                <a:cs typeface="SamsungOneUI 400"/>
              </a:rPr>
              <a:t>brush</a:t>
            </a:r>
            <a:r>
              <a:rPr sz="1200" spc="-30" dirty="0">
                <a:latin typeface="SamsungOneUI 400"/>
                <a:cs typeface="SamsungOneUI 400"/>
              </a:rPr>
              <a:t> </a:t>
            </a:r>
            <a:r>
              <a:rPr sz="1200" spc="-5" dirty="0">
                <a:latin typeface="SamsungOneUI 400"/>
                <a:cs typeface="SamsungOneUI 400"/>
              </a:rPr>
              <a:t>tip.</a:t>
            </a:r>
            <a:endParaRPr sz="1200" dirty="0">
              <a:latin typeface="SamsungOneUI 400"/>
              <a:cs typeface="SamsungOneUI 400"/>
            </a:endParaRPr>
          </a:p>
        </p:txBody>
      </p:sp>
      <p:sp>
        <p:nvSpPr>
          <p:cNvPr id="9" name="object 10">
            <a:extLst>
              <a:ext uri="{FF2B5EF4-FFF2-40B4-BE49-F238E27FC236}">
                <a16:creationId xmlns:a16="http://schemas.microsoft.com/office/drawing/2014/main" id="{C3E9CE3D-2D9C-4C37-B4C8-8B16B23C90D7}"/>
              </a:ext>
            </a:extLst>
          </p:cNvPr>
          <p:cNvSpPr txBox="1"/>
          <p:nvPr/>
        </p:nvSpPr>
        <p:spPr>
          <a:xfrm>
            <a:off x="6384368" y="973823"/>
            <a:ext cx="5387945" cy="917880"/>
          </a:xfrm>
          <a:prstGeom prst="rect">
            <a:avLst/>
          </a:prstGeom>
        </p:spPr>
        <p:txBody>
          <a:bodyPr vert="horz" wrap="square" lIns="0" tIns="12700" rIns="0" bIns="0" rtlCol="0">
            <a:spAutoFit/>
          </a:bodyPr>
          <a:lstStyle/>
          <a:p>
            <a:pPr marL="12700" algn="just">
              <a:lnSpc>
                <a:spcPct val="100000"/>
              </a:lnSpc>
              <a:spcBef>
                <a:spcPts val="100"/>
              </a:spcBef>
            </a:pPr>
            <a:r>
              <a:rPr sz="1200" b="1" spc="75" dirty="0">
                <a:latin typeface="Calibri"/>
                <a:cs typeface="Calibri"/>
              </a:rPr>
              <a:t>Pen</a:t>
            </a:r>
            <a:r>
              <a:rPr sz="1200" b="1" spc="10" dirty="0">
                <a:latin typeface="Calibri"/>
                <a:cs typeface="Calibri"/>
              </a:rPr>
              <a:t> </a:t>
            </a:r>
            <a:r>
              <a:rPr sz="1200" b="1" spc="125" dirty="0">
                <a:latin typeface="Calibri"/>
                <a:cs typeface="Calibri"/>
              </a:rPr>
              <a:t>mode</a:t>
            </a:r>
            <a:endParaRPr sz="1200" dirty="0">
              <a:latin typeface="Calibri"/>
              <a:cs typeface="Calibri"/>
            </a:endParaRPr>
          </a:p>
          <a:p>
            <a:pPr marL="12700" marR="5080" algn="just">
              <a:lnSpc>
                <a:spcPct val="115399"/>
              </a:lnSpc>
              <a:spcBef>
                <a:spcPts val="505"/>
              </a:spcBef>
            </a:pPr>
            <a:r>
              <a:rPr sz="1200" spc="-5" dirty="0">
                <a:latin typeface="SamsungOneUI 400"/>
                <a:cs typeface="SamsungOneUI 400"/>
              </a:rPr>
              <a:t>When</a:t>
            </a:r>
            <a:r>
              <a:rPr sz="1200" spc="-30" dirty="0">
                <a:latin typeface="SamsungOneUI 400"/>
                <a:cs typeface="SamsungOneUI 400"/>
              </a:rPr>
              <a:t> </a:t>
            </a:r>
            <a:r>
              <a:rPr sz="1200" spc="-5" dirty="0">
                <a:latin typeface="SamsungOneUI 400"/>
                <a:cs typeface="SamsungOneUI 400"/>
              </a:rPr>
              <a:t>in</a:t>
            </a:r>
            <a:r>
              <a:rPr sz="1200" spc="-30" dirty="0">
                <a:latin typeface="SamsungOneUI 400"/>
                <a:cs typeface="SamsungOneUI 400"/>
              </a:rPr>
              <a:t> </a:t>
            </a:r>
            <a:r>
              <a:rPr sz="1200" spc="-5" dirty="0">
                <a:latin typeface="SamsungOneUI 400"/>
                <a:cs typeface="SamsungOneUI 400"/>
              </a:rPr>
              <a:t>pen</a:t>
            </a:r>
            <a:r>
              <a:rPr sz="1200" spc="-30" dirty="0">
                <a:latin typeface="SamsungOneUI 400"/>
                <a:cs typeface="SamsungOneUI 400"/>
              </a:rPr>
              <a:t> </a:t>
            </a:r>
            <a:r>
              <a:rPr sz="1200" spc="-5" dirty="0">
                <a:latin typeface="SamsungOneUI 400"/>
                <a:cs typeface="SamsungOneUI 400"/>
              </a:rPr>
              <a:t>mode,</a:t>
            </a:r>
            <a:r>
              <a:rPr sz="1200" spc="-30" dirty="0">
                <a:latin typeface="SamsungOneUI 400"/>
                <a:cs typeface="SamsungOneUI 400"/>
              </a:rPr>
              <a:t> </a:t>
            </a:r>
            <a:r>
              <a:rPr sz="1200" spc="-5" dirty="0">
                <a:latin typeface="SamsungOneUI 400"/>
                <a:cs typeface="SamsungOneUI 400"/>
              </a:rPr>
              <a:t>the</a:t>
            </a:r>
            <a:r>
              <a:rPr sz="1200" spc="-30" dirty="0">
                <a:latin typeface="SamsungOneUI 400"/>
                <a:cs typeface="SamsungOneUI 400"/>
              </a:rPr>
              <a:t> </a:t>
            </a:r>
            <a:r>
              <a:rPr sz="1200" spc="-10" dirty="0">
                <a:latin typeface="SamsungOneUI 400"/>
                <a:cs typeface="SamsungOneUI 400"/>
              </a:rPr>
              <a:t>display</a:t>
            </a:r>
            <a:r>
              <a:rPr sz="1200" spc="-30" dirty="0">
                <a:latin typeface="SamsungOneUI 400"/>
                <a:cs typeface="SamsungOneUI 400"/>
              </a:rPr>
              <a:t> </a:t>
            </a:r>
            <a:r>
              <a:rPr sz="1200" spc="-5" dirty="0">
                <a:latin typeface="SamsungOneUI 400"/>
                <a:cs typeface="SamsungOneUI 400"/>
              </a:rPr>
              <a:t>provides</a:t>
            </a:r>
            <a:r>
              <a:rPr sz="1200" spc="-30" dirty="0">
                <a:latin typeface="SamsungOneUI 400"/>
                <a:cs typeface="SamsungOneUI 400"/>
              </a:rPr>
              <a:t> </a:t>
            </a:r>
            <a:r>
              <a:rPr sz="1200" spc="-5" dirty="0">
                <a:latin typeface="SamsungOneUI 400"/>
                <a:cs typeface="SamsungOneUI 400"/>
              </a:rPr>
              <a:t>smooth,</a:t>
            </a:r>
            <a:r>
              <a:rPr sz="1200" spc="-30" dirty="0">
                <a:latin typeface="SamsungOneUI 400"/>
                <a:cs typeface="SamsungOneUI 400"/>
              </a:rPr>
              <a:t> </a:t>
            </a:r>
            <a:r>
              <a:rPr sz="1200" spc="-5" dirty="0">
                <a:latin typeface="SamsungOneUI 400"/>
                <a:cs typeface="SamsungOneUI 400"/>
              </a:rPr>
              <a:t>fast</a:t>
            </a:r>
            <a:r>
              <a:rPr sz="1200" spc="-25" dirty="0">
                <a:latin typeface="SamsungOneUI 400"/>
                <a:cs typeface="SamsungOneUI 400"/>
              </a:rPr>
              <a:t> </a:t>
            </a:r>
            <a:r>
              <a:rPr sz="1200" spc="-5" dirty="0">
                <a:latin typeface="SamsungOneUI 400"/>
                <a:cs typeface="SamsungOneUI 400"/>
              </a:rPr>
              <a:t>writing</a:t>
            </a:r>
            <a:r>
              <a:rPr sz="1200" spc="-30" dirty="0">
                <a:latin typeface="SamsungOneUI 400"/>
                <a:cs typeface="SamsungOneUI 400"/>
              </a:rPr>
              <a:t> </a:t>
            </a:r>
            <a:r>
              <a:rPr sz="1200" spc="-5" dirty="0">
                <a:latin typeface="SamsungOneUI 400"/>
                <a:cs typeface="SamsungOneUI 400"/>
              </a:rPr>
              <a:t>in</a:t>
            </a:r>
            <a:r>
              <a:rPr sz="1200" spc="-30" dirty="0">
                <a:latin typeface="SamsungOneUI 400"/>
                <a:cs typeface="SamsungOneUI 400"/>
              </a:rPr>
              <a:t> </a:t>
            </a:r>
            <a:r>
              <a:rPr sz="1200" dirty="0">
                <a:latin typeface="SamsungOneUI 400"/>
                <a:cs typeface="SamsungOneUI 400"/>
              </a:rPr>
              <a:t>a</a:t>
            </a:r>
            <a:r>
              <a:rPr sz="1200" spc="-30" dirty="0">
                <a:latin typeface="SamsungOneUI 400"/>
                <a:cs typeface="SamsungOneUI 400"/>
              </a:rPr>
              <a:t> </a:t>
            </a:r>
            <a:r>
              <a:rPr sz="1200" spc="-5" dirty="0">
                <a:latin typeface="SamsungOneUI 400"/>
                <a:cs typeface="SamsungOneUI 400"/>
              </a:rPr>
              <a:t>variety</a:t>
            </a:r>
            <a:r>
              <a:rPr sz="1200" spc="-30" dirty="0">
                <a:latin typeface="SamsungOneUI 400"/>
                <a:cs typeface="SamsungOneUI 400"/>
              </a:rPr>
              <a:t> </a:t>
            </a:r>
            <a:r>
              <a:rPr sz="1200" spc="-5" dirty="0">
                <a:latin typeface="SamsungOneUI 400"/>
                <a:cs typeface="SamsungOneUI 400"/>
              </a:rPr>
              <a:t>of</a:t>
            </a:r>
            <a:r>
              <a:rPr sz="1200" spc="-30" dirty="0">
                <a:latin typeface="SamsungOneUI 400"/>
                <a:cs typeface="SamsungOneUI 400"/>
              </a:rPr>
              <a:t> </a:t>
            </a:r>
            <a:r>
              <a:rPr sz="1200" spc="-5" dirty="0">
                <a:latin typeface="SamsungOneUI 400"/>
                <a:cs typeface="SamsungOneUI 400"/>
              </a:rPr>
              <a:t>colors,</a:t>
            </a:r>
            <a:r>
              <a:rPr sz="1200" spc="-30" dirty="0">
                <a:latin typeface="SamsungOneUI 400"/>
                <a:cs typeface="SamsungOneUI 400"/>
              </a:rPr>
              <a:t> </a:t>
            </a:r>
            <a:r>
              <a:rPr sz="1200" dirty="0">
                <a:latin typeface="SamsungOneUI 400"/>
                <a:cs typeface="SamsungOneUI 400"/>
              </a:rPr>
              <a:t>styles</a:t>
            </a:r>
            <a:r>
              <a:rPr sz="1200" spc="-30" dirty="0">
                <a:latin typeface="SamsungOneUI 400"/>
                <a:cs typeface="SamsungOneUI 400"/>
              </a:rPr>
              <a:t> </a:t>
            </a:r>
            <a:r>
              <a:rPr sz="1200" spc="-5" dirty="0">
                <a:latin typeface="SamsungOneUI 400"/>
                <a:cs typeface="SamsungOneUI 400"/>
              </a:rPr>
              <a:t>and  widths.</a:t>
            </a:r>
            <a:r>
              <a:rPr sz="1200" spc="-45" dirty="0">
                <a:latin typeface="SamsungOneUI 400"/>
                <a:cs typeface="SamsungOneUI 400"/>
              </a:rPr>
              <a:t> </a:t>
            </a:r>
            <a:r>
              <a:rPr sz="1200" spc="-5" dirty="0">
                <a:latin typeface="SamsungOneUI 400"/>
                <a:cs typeface="SamsungOneUI 400"/>
              </a:rPr>
              <a:t>Users</a:t>
            </a:r>
            <a:r>
              <a:rPr sz="1200" spc="-40" dirty="0">
                <a:latin typeface="SamsungOneUI 400"/>
                <a:cs typeface="SamsungOneUI 400"/>
              </a:rPr>
              <a:t> </a:t>
            </a:r>
            <a:r>
              <a:rPr sz="1200" spc="-5" dirty="0">
                <a:latin typeface="SamsungOneUI 400"/>
                <a:cs typeface="SamsungOneUI 400"/>
              </a:rPr>
              <a:t>don’t</a:t>
            </a:r>
            <a:r>
              <a:rPr sz="1200" spc="-40" dirty="0">
                <a:latin typeface="SamsungOneUI 400"/>
                <a:cs typeface="SamsungOneUI 400"/>
              </a:rPr>
              <a:t> </a:t>
            </a:r>
            <a:r>
              <a:rPr sz="1200" spc="-5" dirty="0">
                <a:latin typeface="SamsungOneUI 400"/>
                <a:cs typeface="SamsungOneUI 400"/>
              </a:rPr>
              <a:t>need</a:t>
            </a:r>
            <a:r>
              <a:rPr sz="1200" spc="-40" dirty="0">
                <a:latin typeface="SamsungOneUI 400"/>
                <a:cs typeface="SamsungOneUI 400"/>
              </a:rPr>
              <a:t> </a:t>
            </a:r>
            <a:r>
              <a:rPr sz="1200" spc="-5" dirty="0">
                <a:latin typeface="SamsungOneUI 400"/>
                <a:cs typeface="SamsungOneUI 400"/>
              </a:rPr>
              <a:t>to</a:t>
            </a:r>
            <a:r>
              <a:rPr sz="1200" spc="-45" dirty="0">
                <a:latin typeface="SamsungOneUI 400"/>
                <a:cs typeface="SamsungOneUI 400"/>
              </a:rPr>
              <a:t> </a:t>
            </a:r>
            <a:r>
              <a:rPr sz="1200" dirty="0">
                <a:latin typeface="SamsungOneUI 400"/>
                <a:cs typeface="SamsungOneUI 400"/>
              </a:rPr>
              <a:t>worry</a:t>
            </a:r>
            <a:r>
              <a:rPr sz="1200" spc="-40" dirty="0">
                <a:latin typeface="SamsungOneUI 400"/>
                <a:cs typeface="SamsungOneUI 400"/>
              </a:rPr>
              <a:t> </a:t>
            </a:r>
            <a:r>
              <a:rPr sz="1200" spc="-5" dirty="0">
                <a:latin typeface="SamsungOneUI 400"/>
                <a:cs typeface="SamsungOneUI 400"/>
              </a:rPr>
              <a:t>about</a:t>
            </a:r>
            <a:r>
              <a:rPr sz="1200" spc="-40" dirty="0">
                <a:latin typeface="SamsungOneUI 400"/>
                <a:cs typeface="SamsungOneUI 400"/>
              </a:rPr>
              <a:t> </a:t>
            </a:r>
            <a:r>
              <a:rPr sz="1200" spc="-10" dirty="0">
                <a:latin typeface="SamsungOneUI 400"/>
                <a:cs typeface="SamsungOneUI 400"/>
              </a:rPr>
              <a:t>having</a:t>
            </a:r>
            <a:r>
              <a:rPr sz="1200" spc="-40" dirty="0">
                <a:latin typeface="SamsungOneUI 400"/>
                <a:cs typeface="SamsungOneUI 400"/>
              </a:rPr>
              <a:t> </a:t>
            </a:r>
            <a:r>
              <a:rPr sz="1200" dirty="0">
                <a:latin typeface="SamsungOneUI 400"/>
                <a:cs typeface="SamsungOneUI 400"/>
              </a:rPr>
              <a:t>a</a:t>
            </a:r>
            <a:r>
              <a:rPr sz="1200" spc="-45" dirty="0">
                <a:latin typeface="SamsungOneUI 400"/>
                <a:cs typeface="SamsungOneUI 400"/>
              </a:rPr>
              <a:t> </a:t>
            </a:r>
            <a:r>
              <a:rPr sz="1200" spc="-5" dirty="0">
                <a:latin typeface="SamsungOneUI 400"/>
                <a:cs typeface="SamsungOneUI 400"/>
              </a:rPr>
              <a:t>certain</a:t>
            </a:r>
            <a:r>
              <a:rPr sz="1200" spc="-40" dirty="0">
                <a:latin typeface="SamsungOneUI 400"/>
                <a:cs typeface="SamsungOneUI 400"/>
              </a:rPr>
              <a:t> </a:t>
            </a:r>
            <a:r>
              <a:rPr sz="1200" dirty="0">
                <a:latin typeface="SamsungOneUI 400"/>
                <a:cs typeface="SamsungOneUI 400"/>
              </a:rPr>
              <a:t>type</a:t>
            </a:r>
            <a:r>
              <a:rPr sz="1200" spc="-40" dirty="0">
                <a:latin typeface="SamsungOneUI 400"/>
                <a:cs typeface="SamsungOneUI 400"/>
              </a:rPr>
              <a:t> </a:t>
            </a:r>
            <a:r>
              <a:rPr sz="1200" spc="-5" dirty="0">
                <a:latin typeface="SamsungOneUI 400"/>
                <a:cs typeface="SamsungOneUI 400"/>
              </a:rPr>
              <a:t>of</a:t>
            </a:r>
            <a:r>
              <a:rPr sz="1200" spc="-40" dirty="0">
                <a:latin typeface="SamsungOneUI 400"/>
                <a:cs typeface="SamsungOneUI 400"/>
              </a:rPr>
              <a:t> </a:t>
            </a:r>
            <a:r>
              <a:rPr sz="1200" spc="-5" dirty="0">
                <a:latin typeface="SamsungOneUI 400"/>
                <a:cs typeface="SamsungOneUI 400"/>
              </a:rPr>
              <a:t>pen</a:t>
            </a:r>
            <a:r>
              <a:rPr sz="1200" spc="-45" dirty="0">
                <a:latin typeface="SamsungOneUI 400"/>
                <a:cs typeface="SamsungOneUI 400"/>
              </a:rPr>
              <a:t> </a:t>
            </a:r>
            <a:r>
              <a:rPr sz="1200" spc="-10" dirty="0">
                <a:latin typeface="SamsungOneUI 400"/>
                <a:cs typeface="SamsungOneUI 400"/>
              </a:rPr>
              <a:t>either,</a:t>
            </a:r>
            <a:r>
              <a:rPr sz="1200" spc="-40" dirty="0">
                <a:latin typeface="SamsungOneUI 400"/>
                <a:cs typeface="SamsungOneUI 400"/>
              </a:rPr>
              <a:t> </a:t>
            </a:r>
            <a:r>
              <a:rPr sz="1200" spc="-5" dirty="0">
                <a:latin typeface="SamsungOneUI 400"/>
                <a:cs typeface="SamsungOneUI 400"/>
              </a:rPr>
              <a:t>with</a:t>
            </a:r>
            <a:r>
              <a:rPr sz="1200" spc="-40" dirty="0">
                <a:latin typeface="SamsungOneUI 400"/>
                <a:cs typeface="SamsungOneUI 400"/>
              </a:rPr>
              <a:t> </a:t>
            </a:r>
            <a:r>
              <a:rPr sz="1200" spc="-5" dirty="0">
                <a:latin typeface="SamsungOneUI 400"/>
                <a:cs typeface="SamsungOneUI 400"/>
              </a:rPr>
              <a:t>the</a:t>
            </a:r>
            <a:r>
              <a:rPr sz="1200" spc="-40" dirty="0">
                <a:latin typeface="SamsungOneUI 400"/>
                <a:cs typeface="SamsungOneUI 400"/>
              </a:rPr>
              <a:t> </a:t>
            </a:r>
            <a:r>
              <a:rPr sz="1200" spc="-5" dirty="0">
                <a:latin typeface="SamsungOneUI 400"/>
                <a:cs typeface="SamsungOneUI 400"/>
              </a:rPr>
              <a:t>ability</a:t>
            </a:r>
            <a:r>
              <a:rPr sz="1200" spc="-45" dirty="0">
                <a:latin typeface="SamsungOneUI 400"/>
                <a:cs typeface="SamsungOneUI 400"/>
              </a:rPr>
              <a:t> </a:t>
            </a:r>
            <a:r>
              <a:rPr sz="1200" spc="-5" dirty="0">
                <a:latin typeface="SamsungOneUI 400"/>
                <a:cs typeface="SamsungOneUI 400"/>
              </a:rPr>
              <a:t>to  </a:t>
            </a:r>
            <a:r>
              <a:rPr sz="1200" spc="-10" dirty="0">
                <a:latin typeface="SamsungOneUI 400"/>
                <a:cs typeface="SamsungOneUI 400"/>
              </a:rPr>
              <a:t>freely</a:t>
            </a:r>
            <a:r>
              <a:rPr sz="1200" spc="-40" dirty="0">
                <a:latin typeface="SamsungOneUI 400"/>
                <a:cs typeface="SamsungOneUI 400"/>
              </a:rPr>
              <a:t> </a:t>
            </a:r>
            <a:r>
              <a:rPr sz="1200" spc="-5" dirty="0">
                <a:latin typeface="SamsungOneUI 400"/>
                <a:cs typeface="SamsungOneUI 400"/>
              </a:rPr>
              <a:t>use</a:t>
            </a:r>
            <a:r>
              <a:rPr sz="1200" spc="-35" dirty="0">
                <a:latin typeface="SamsungOneUI 400"/>
                <a:cs typeface="SamsungOneUI 400"/>
              </a:rPr>
              <a:t> </a:t>
            </a:r>
            <a:r>
              <a:rPr sz="1200" spc="-10" dirty="0">
                <a:latin typeface="SamsungOneUI 400"/>
                <a:cs typeface="SamsungOneUI 400"/>
              </a:rPr>
              <a:t>any</a:t>
            </a:r>
            <a:r>
              <a:rPr sz="1200" spc="-35" dirty="0">
                <a:latin typeface="SamsungOneUI 400"/>
                <a:cs typeface="SamsungOneUI 400"/>
              </a:rPr>
              <a:t> </a:t>
            </a:r>
            <a:r>
              <a:rPr sz="1200" spc="-5" dirty="0">
                <a:latin typeface="SamsungOneUI 400"/>
                <a:cs typeface="SamsungOneUI 400"/>
              </a:rPr>
              <a:t>object</a:t>
            </a:r>
            <a:r>
              <a:rPr sz="1200" spc="-35" dirty="0">
                <a:latin typeface="SamsungOneUI 400"/>
                <a:cs typeface="SamsungOneUI 400"/>
              </a:rPr>
              <a:t> </a:t>
            </a:r>
            <a:r>
              <a:rPr sz="1200" spc="-5" dirty="0">
                <a:latin typeface="SamsungOneUI 400"/>
                <a:cs typeface="SamsungOneUI 400"/>
              </a:rPr>
              <a:t>as</a:t>
            </a:r>
            <a:r>
              <a:rPr sz="1200" spc="-35" dirty="0">
                <a:latin typeface="SamsungOneUI 400"/>
                <a:cs typeface="SamsungOneUI 400"/>
              </a:rPr>
              <a:t> </a:t>
            </a:r>
            <a:r>
              <a:rPr sz="1200" dirty="0">
                <a:latin typeface="SamsungOneUI 400"/>
                <a:cs typeface="SamsungOneUI 400"/>
              </a:rPr>
              <a:t>a</a:t>
            </a:r>
            <a:r>
              <a:rPr sz="1200" spc="-35" dirty="0">
                <a:latin typeface="SamsungOneUI 400"/>
                <a:cs typeface="SamsungOneUI 400"/>
              </a:rPr>
              <a:t> </a:t>
            </a:r>
            <a:r>
              <a:rPr sz="1200" spc="-5" dirty="0">
                <a:latin typeface="SamsungOneUI 400"/>
                <a:cs typeface="SamsungOneUI 400"/>
              </a:rPr>
              <a:t>writing</a:t>
            </a:r>
            <a:r>
              <a:rPr sz="1200" spc="-35" dirty="0">
                <a:latin typeface="SamsungOneUI 400"/>
                <a:cs typeface="SamsungOneUI 400"/>
              </a:rPr>
              <a:t> </a:t>
            </a:r>
            <a:r>
              <a:rPr sz="1200" spc="-5" dirty="0">
                <a:latin typeface="SamsungOneUI 400"/>
                <a:cs typeface="SamsungOneUI 400"/>
              </a:rPr>
              <a:t>tool.</a:t>
            </a:r>
            <a:endParaRPr sz="1200" dirty="0">
              <a:latin typeface="SamsungOneUI 400"/>
              <a:cs typeface="SamsungOneUI 400"/>
            </a:endParaRPr>
          </a:p>
        </p:txBody>
      </p:sp>
      <p:sp>
        <p:nvSpPr>
          <p:cNvPr id="10" name="object 11">
            <a:extLst>
              <a:ext uri="{FF2B5EF4-FFF2-40B4-BE49-F238E27FC236}">
                <a16:creationId xmlns:a16="http://schemas.microsoft.com/office/drawing/2014/main" id="{2D84362E-D557-4DFE-BA3B-1CFEA7894909}"/>
              </a:ext>
            </a:extLst>
          </p:cNvPr>
          <p:cNvSpPr txBox="1"/>
          <p:nvPr/>
        </p:nvSpPr>
        <p:spPr>
          <a:xfrm>
            <a:off x="6384886" y="4948559"/>
            <a:ext cx="5386909" cy="674736"/>
          </a:xfrm>
          <a:prstGeom prst="rect">
            <a:avLst/>
          </a:prstGeom>
        </p:spPr>
        <p:txBody>
          <a:bodyPr vert="horz" wrap="square" lIns="0" tIns="12700" rIns="0" bIns="0" rtlCol="0">
            <a:spAutoFit/>
          </a:bodyPr>
          <a:lstStyle/>
          <a:p>
            <a:pPr marL="12700">
              <a:lnSpc>
                <a:spcPct val="100000"/>
              </a:lnSpc>
              <a:spcBef>
                <a:spcPts val="100"/>
              </a:spcBef>
            </a:pPr>
            <a:r>
              <a:rPr sz="1200" b="1" spc="10" dirty="0">
                <a:latin typeface="Calibri"/>
                <a:cs typeface="Calibri"/>
              </a:rPr>
              <a:t>Multi </a:t>
            </a:r>
            <a:r>
              <a:rPr sz="1200" b="1" spc="75" dirty="0">
                <a:latin typeface="Calibri"/>
                <a:cs typeface="Calibri"/>
              </a:rPr>
              <a:t>writing </a:t>
            </a:r>
            <a:r>
              <a:rPr sz="1200" b="1" spc="90" dirty="0">
                <a:latin typeface="Calibri"/>
                <a:cs typeface="Calibri"/>
              </a:rPr>
              <a:t>up </a:t>
            </a:r>
            <a:r>
              <a:rPr sz="1200" b="1" spc="65" dirty="0">
                <a:latin typeface="Calibri"/>
                <a:cs typeface="Calibri"/>
              </a:rPr>
              <a:t>to</a:t>
            </a:r>
            <a:r>
              <a:rPr sz="1200" b="1" spc="-120" dirty="0">
                <a:latin typeface="Calibri"/>
                <a:cs typeface="Calibri"/>
              </a:rPr>
              <a:t> </a:t>
            </a:r>
            <a:r>
              <a:rPr sz="1200" b="1" spc="90" dirty="0">
                <a:latin typeface="Calibri"/>
                <a:cs typeface="Calibri"/>
              </a:rPr>
              <a:t>4</a:t>
            </a:r>
            <a:endParaRPr sz="1200">
              <a:latin typeface="Calibri"/>
              <a:cs typeface="Calibri"/>
            </a:endParaRPr>
          </a:p>
          <a:p>
            <a:pPr marL="12700" marR="5080">
              <a:lnSpc>
                <a:spcPct val="115399"/>
              </a:lnSpc>
              <a:spcBef>
                <a:spcPts val="505"/>
              </a:spcBef>
            </a:pPr>
            <a:r>
              <a:rPr sz="1200" spc="-5" dirty="0">
                <a:latin typeface="SamsungOneUI 400"/>
                <a:cs typeface="SamsungOneUI 400"/>
              </a:rPr>
              <a:t>Up</a:t>
            </a:r>
            <a:r>
              <a:rPr sz="1200" spc="-35" dirty="0">
                <a:latin typeface="SamsungOneUI 400"/>
                <a:cs typeface="SamsungOneUI 400"/>
              </a:rPr>
              <a:t> </a:t>
            </a:r>
            <a:r>
              <a:rPr sz="1200" spc="-5" dirty="0">
                <a:latin typeface="SamsungOneUI 400"/>
                <a:cs typeface="SamsungOneUI 400"/>
              </a:rPr>
              <a:t>to</a:t>
            </a:r>
            <a:r>
              <a:rPr sz="1200" spc="-30" dirty="0">
                <a:latin typeface="SamsungOneUI 400"/>
                <a:cs typeface="SamsungOneUI 400"/>
              </a:rPr>
              <a:t> </a:t>
            </a:r>
            <a:r>
              <a:rPr sz="1200" spc="-10" dirty="0">
                <a:latin typeface="SamsungOneUI 400"/>
                <a:cs typeface="SamsungOneUI 400"/>
              </a:rPr>
              <a:t>four</a:t>
            </a:r>
            <a:r>
              <a:rPr sz="1200" spc="-30" dirty="0">
                <a:latin typeface="SamsungOneUI 400"/>
                <a:cs typeface="SamsungOneUI 400"/>
              </a:rPr>
              <a:t> </a:t>
            </a:r>
            <a:r>
              <a:rPr sz="1200" spc="-5" dirty="0">
                <a:latin typeface="SamsungOneUI 400"/>
                <a:cs typeface="SamsungOneUI 400"/>
              </a:rPr>
              <a:t>different</a:t>
            </a:r>
            <a:r>
              <a:rPr sz="1200" spc="-35" dirty="0">
                <a:latin typeface="SamsungOneUI 400"/>
                <a:cs typeface="SamsungOneUI 400"/>
              </a:rPr>
              <a:t> </a:t>
            </a:r>
            <a:r>
              <a:rPr sz="1200" spc="-5" dirty="0">
                <a:latin typeface="SamsungOneUI 400"/>
                <a:cs typeface="SamsungOneUI 400"/>
              </a:rPr>
              <a:t>meeting</a:t>
            </a:r>
            <a:r>
              <a:rPr sz="1200" spc="-30" dirty="0">
                <a:latin typeface="SamsungOneUI 400"/>
                <a:cs typeface="SamsungOneUI 400"/>
              </a:rPr>
              <a:t> </a:t>
            </a:r>
            <a:r>
              <a:rPr sz="1200" spc="-5" dirty="0">
                <a:latin typeface="SamsungOneUI 400"/>
                <a:cs typeface="SamsungOneUI 400"/>
              </a:rPr>
              <a:t>participants</a:t>
            </a:r>
            <a:r>
              <a:rPr sz="1200" spc="-30" dirty="0">
                <a:latin typeface="SamsungOneUI 400"/>
                <a:cs typeface="SamsungOneUI 400"/>
              </a:rPr>
              <a:t> </a:t>
            </a:r>
            <a:r>
              <a:rPr sz="1200" spc="-5" dirty="0">
                <a:latin typeface="SamsungOneUI 400"/>
                <a:cs typeface="SamsungOneUI 400"/>
              </a:rPr>
              <a:t>can</a:t>
            </a:r>
            <a:r>
              <a:rPr sz="1200" spc="-30" dirty="0">
                <a:latin typeface="SamsungOneUI 400"/>
                <a:cs typeface="SamsungOneUI 400"/>
              </a:rPr>
              <a:t> </a:t>
            </a:r>
            <a:r>
              <a:rPr sz="1200" spc="-10" dirty="0">
                <a:latin typeface="SamsungOneUI 400"/>
                <a:cs typeface="SamsungOneUI 400"/>
              </a:rPr>
              <a:t>make</a:t>
            </a:r>
            <a:r>
              <a:rPr sz="1200" spc="-35" dirty="0">
                <a:latin typeface="SamsungOneUI 400"/>
                <a:cs typeface="SamsungOneUI 400"/>
              </a:rPr>
              <a:t> </a:t>
            </a:r>
            <a:r>
              <a:rPr sz="1200" spc="-5" dirty="0">
                <a:latin typeface="SamsungOneUI 400"/>
                <a:cs typeface="SamsungOneUI 400"/>
              </a:rPr>
              <a:t>notes</a:t>
            </a:r>
            <a:r>
              <a:rPr sz="1200" spc="-30" dirty="0">
                <a:latin typeface="SamsungOneUI 400"/>
                <a:cs typeface="SamsungOneUI 400"/>
              </a:rPr>
              <a:t> </a:t>
            </a:r>
            <a:r>
              <a:rPr sz="1200" spc="-5" dirty="0">
                <a:latin typeface="SamsungOneUI 400"/>
                <a:cs typeface="SamsungOneUI 400"/>
              </a:rPr>
              <a:t>at</a:t>
            </a:r>
            <a:r>
              <a:rPr sz="1200" spc="-30" dirty="0">
                <a:latin typeface="SamsungOneUI 400"/>
                <a:cs typeface="SamsungOneUI 400"/>
              </a:rPr>
              <a:t> </a:t>
            </a:r>
            <a:r>
              <a:rPr sz="1200" spc="-5" dirty="0">
                <a:latin typeface="SamsungOneUI 400"/>
                <a:cs typeface="SamsungOneUI 400"/>
              </a:rPr>
              <a:t>the</a:t>
            </a:r>
            <a:r>
              <a:rPr sz="1200" spc="-35" dirty="0">
                <a:latin typeface="SamsungOneUI 400"/>
                <a:cs typeface="SamsungOneUI 400"/>
              </a:rPr>
              <a:t> </a:t>
            </a:r>
            <a:r>
              <a:rPr sz="1200" spc="-5" dirty="0">
                <a:latin typeface="SamsungOneUI 400"/>
                <a:cs typeface="SamsungOneUI 400"/>
              </a:rPr>
              <a:t>same</a:t>
            </a:r>
            <a:r>
              <a:rPr sz="1200" spc="-30" dirty="0">
                <a:latin typeface="SamsungOneUI 400"/>
                <a:cs typeface="SamsungOneUI 400"/>
              </a:rPr>
              <a:t> </a:t>
            </a:r>
            <a:r>
              <a:rPr sz="1200" spc="-5" dirty="0">
                <a:latin typeface="SamsungOneUI 400"/>
                <a:cs typeface="SamsungOneUI 400"/>
              </a:rPr>
              <a:t>time</a:t>
            </a:r>
            <a:r>
              <a:rPr sz="1200" spc="-30" dirty="0">
                <a:latin typeface="SamsungOneUI 400"/>
                <a:cs typeface="SamsungOneUI 400"/>
              </a:rPr>
              <a:t> </a:t>
            </a:r>
            <a:r>
              <a:rPr sz="1200" spc="-10" dirty="0">
                <a:latin typeface="SamsungOneUI 400"/>
                <a:cs typeface="SamsungOneUI 400"/>
              </a:rPr>
              <a:t>using</a:t>
            </a:r>
            <a:r>
              <a:rPr sz="1200" spc="-35" dirty="0">
                <a:latin typeface="SamsungOneUI 400"/>
                <a:cs typeface="SamsungOneUI 400"/>
              </a:rPr>
              <a:t> </a:t>
            </a:r>
            <a:r>
              <a:rPr sz="1200" spc="-5" dirty="0">
                <a:latin typeface="SamsungOneUI 400"/>
                <a:cs typeface="SamsungOneUI 400"/>
              </a:rPr>
              <a:t>the</a:t>
            </a:r>
            <a:r>
              <a:rPr sz="1200" spc="-30" dirty="0">
                <a:latin typeface="SamsungOneUI 400"/>
                <a:cs typeface="SamsungOneUI 400"/>
              </a:rPr>
              <a:t> </a:t>
            </a:r>
            <a:r>
              <a:rPr sz="1200" spc="-5" dirty="0">
                <a:latin typeface="SamsungOneUI 400"/>
                <a:cs typeface="SamsungOneUI 400"/>
              </a:rPr>
              <a:t>embed-  ded</a:t>
            </a:r>
            <a:r>
              <a:rPr sz="1200" spc="-40" dirty="0">
                <a:latin typeface="SamsungOneUI 400"/>
                <a:cs typeface="SamsungOneUI 400"/>
              </a:rPr>
              <a:t> </a:t>
            </a:r>
            <a:r>
              <a:rPr sz="1200" spc="-5" dirty="0">
                <a:latin typeface="SamsungOneUI 400"/>
                <a:cs typeface="SamsungOneUI 400"/>
              </a:rPr>
              <a:t>pen</a:t>
            </a:r>
            <a:r>
              <a:rPr sz="1200" spc="-35" dirty="0">
                <a:latin typeface="SamsungOneUI 400"/>
                <a:cs typeface="SamsungOneUI 400"/>
              </a:rPr>
              <a:t> </a:t>
            </a:r>
            <a:r>
              <a:rPr sz="1200" spc="-5" dirty="0">
                <a:latin typeface="SamsungOneUI 400"/>
                <a:cs typeface="SamsungOneUI 400"/>
              </a:rPr>
              <a:t>or</a:t>
            </a:r>
            <a:r>
              <a:rPr sz="1200" spc="-35" dirty="0">
                <a:latin typeface="SamsungOneUI 400"/>
                <a:cs typeface="SamsungOneUI 400"/>
              </a:rPr>
              <a:t> </a:t>
            </a:r>
            <a:r>
              <a:rPr sz="1200" spc="-10" dirty="0">
                <a:latin typeface="SamsungOneUI 400"/>
                <a:cs typeface="SamsungOneUI 400"/>
              </a:rPr>
              <a:t>virtually</a:t>
            </a:r>
            <a:r>
              <a:rPr sz="1200" spc="-35" dirty="0">
                <a:latin typeface="SamsungOneUI 400"/>
                <a:cs typeface="SamsungOneUI 400"/>
              </a:rPr>
              <a:t> </a:t>
            </a:r>
            <a:r>
              <a:rPr sz="1200" spc="-10" dirty="0">
                <a:latin typeface="SamsungOneUI 400"/>
                <a:cs typeface="SamsungOneUI 400"/>
              </a:rPr>
              <a:t>any</a:t>
            </a:r>
            <a:r>
              <a:rPr sz="1200" spc="-35" dirty="0">
                <a:latin typeface="SamsungOneUI 400"/>
                <a:cs typeface="SamsungOneUI 400"/>
              </a:rPr>
              <a:t> </a:t>
            </a:r>
            <a:r>
              <a:rPr sz="1200" spc="-5" dirty="0">
                <a:latin typeface="SamsungOneUI 400"/>
                <a:cs typeface="SamsungOneUI 400"/>
              </a:rPr>
              <a:t>writing</a:t>
            </a:r>
            <a:r>
              <a:rPr sz="1200" spc="-35" dirty="0">
                <a:latin typeface="SamsungOneUI 400"/>
                <a:cs typeface="SamsungOneUI 400"/>
              </a:rPr>
              <a:t> </a:t>
            </a:r>
            <a:r>
              <a:rPr sz="1200" spc="-5" dirty="0">
                <a:latin typeface="SamsungOneUI 400"/>
                <a:cs typeface="SamsungOneUI 400"/>
              </a:rPr>
              <a:t>tool.</a:t>
            </a:r>
            <a:endParaRPr sz="1200">
              <a:latin typeface="SamsungOneUI 400"/>
              <a:cs typeface="SamsungOneUI 400"/>
            </a:endParaRPr>
          </a:p>
        </p:txBody>
      </p:sp>
      <p:sp>
        <p:nvSpPr>
          <p:cNvPr id="11" name="object 12">
            <a:extLst>
              <a:ext uri="{FF2B5EF4-FFF2-40B4-BE49-F238E27FC236}">
                <a16:creationId xmlns:a16="http://schemas.microsoft.com/office/drawing/2014/main" id="{10E4C86A-48A4-4C13-B58E-959B553D136D}"/>
              </a:ext>
            </a:extLst>
          </p:cNvPr>
          <p:cNvSpPr txBox="1"/>
          <p:nvPr/>
        </p:nvSpPr>
        <p:spPr>
          <a:xfrm>
            <a:off x="6384886" y="4089544"/>
            <a:ext cx="5386909" cy="643766"/>
          </a:xfrm>
          <a:prstGeom prst="rect">
            <a:avLst/>
          </a:prstGeom>
        </p:spPr>
        <p:txBody>
          <a:bodyPr vert="horz" wrap="square" lIns="0" tIns="12700" rIns="0" bIns="0" rtlCol="0">
            <a:spAutoFit/>
          </a:bodyPr>
          <a:lstStyle/>
          <a:p>
            <a:pPr marL="12700">
              <a:lnSpc>
                <a:spcPct val="100000"/>
              </a:lnSpc>
              <a:spcBef>
                <a:spcPts val="100"/>
              </a:spcBef>
            </a:pPr>
            <a:r>
              <a:rPr sz="1200" b="1" spc="60" dirty="0">
                <a:latin typeface="Calibri"/>
                <a:cs typeface="Calibri"/>
              </a:rPr>
              <a:t>Flexible</a:t>
            </a:r>
            <a:r>
              <a:rPr sz="1200" b="1" spc="10" dirty="0">
                <a:latin typeface="Calibri"/>
                <a:cs typeface="Calibri"/>
              </a:rPr>
              <a:t> </a:t>
            </a:r>
            <a:r>
              <a:rPr sz="1200" b="1" spc="95" dirty="0">
                <a:latin typeface="Calibri"/>
                <a:cs typeface="Calibri"/>
              </a:rPr>
              <a:t>erasing</a:t>
            </a:r>
            <a:endParaRPr sz="1200" dirty="0">
              <a:latin typeface="Calibri"/>
              <a:cs typeface="Calibri"/>
            </a:endParaRPr>
          </a:p>
          <a:p>
            <a:pPr marL="12700">
              <a:lnSpc>
                <a:spcPct val="100000"/>
              </a:lnSpc>
              <a:spcBef>
                <a:spcPts val="565"/>
              </a:spcBef>
            </a:pPr>
            <a:r>
              <a:rPr sz="1200" spc="-10" dirty="0">
                <a:latin typeface="SamsungOneUI 400"/>
                <a:cs typeface="SamsungOneUI 400"/>
              </a:rPr>
              <a:t>Flexible</a:t>
            </a:r>
            <a:r>
              <a:rPr sz="1200" spc="-35" dirty="0">
                <a:latin typeface="SamsungOneUI 400"/>
                <a:cs typeface="SamsungOneUI 400"/>
              </a:rPr>
              <a:t> </a:t>
            </a:r>
            <a:r>
              <a:rPr sz="1200" spc="-10" dirty="0">
                <a:latin typeface="SamsungOneUI 400"/>
                <a:cs typeface="SamsungOneUI 400"/>
              </a:rPr>
              <a:t>erasing</a:t>
            </a:r>
            <a:r>
              <a:rPr sz="1200" spc="-30" dirty="0">
                <a:latin typeface="SamsungOneUI 400"/>
                <a:cs typeface="SamsungOneUI 400"/>
              </a:rPr>
              <a:t> </a:t>
            </a:r>
            <a:r>
              <a:rPr sz="1200" spc="-5" dirty="0">
                <a:latin typeface="SamsungOneUI 400"/>
                <a:cs typeface="SamsungOneUI 400"/>
              </a:rPr>
              <a:t>means</a:t>
            </a:r>
            <a:r>
              <a:rPr sz="1200" spc="-30" dirty="0">
                <a:latin typeface="SamsungOneUI 400"/>
                <a:cs typeface="SamsungOneUI 400"/>
              </a:rPr>
              <a:t> </a:t>
            </a:r>
            <a:r>
              <a:rPr sz="1200" spc="-5" dirty="0">
                <a:latin typeface="SamsungOneUI 400"/>
                <a:cs typeface="SamsungOneUI 400"/>
              </a:rPr>
              <a:t>that</a:t>
            </a:r>
            <a:r>
              <a:rPr sz="1200" spc="-30" dirty="0">
                <a:latin typeface="SamsungOneUI 400"/>
                <a:cs typeface="SamsungOneUI 400"/>
              </a:rPr>
              <a:t> </a:t>
            </a:r>
            <a:r>
              <a:rPr sz="1200" spc="-5" dirty="0">
                <a:latin typeface="SamsungOneUI 400"/>
                <a:cs typeface="SamsungOneUI 400"/>
              </a:rPr>
              <a:t>with</a:t>
            </a:r>
            <a:r>
              <a:rPr sz="1200" spc="-30" dirty="0">
                <a:latin typeface="SamsungOneUI 400"/>
                <a:cs typeface="SamsungOneUI 400"/>
              </a:rPr>
              <a:t> </a:t>
            </a:r>
            <a:r>
              <a:rPr sz="1200" spc="-5" dirty="0">
                <a:latin typeface="SamsungOneUI 400"/>
                <a:cs typeface="SamsungOneUI 400"/>
              </a:rPr>
              <a:t>just</a:t>
            </a:r>
            <a:r>
              <a:rPr sz="1200" spc="-30" dirty="0">
                <a:latin typeface="SamsungOneUI 400"/>
                <a:cs typeface="SamsungOneUI 400"/>
              </a:rPr>
              <a:t> </a:t>
            </a:r>
            <a:r>
              <a:rPr sz="1200" dirty="0">
                <a:latin typeface="SamsungOneUI 400"/>
                <a:cs typeface="SamsungOneUI 400"/>
              </a:rPr>
              <a:t>a</a:t>
            </a:r>
            <a:r>
              <a:rPr sz="1200" spc="-35" dirty="0">
                <a:latin typeface="SamsungOneUI 400"/>
                <a:cs typeface="SamsungOneUI 400"/>
              </a:rPr>
              <a:t> </a:t>
            </a:r>
            <a:r>
              <a:rPr sz="1200" spc="-10" dirty="0">
                <a:latin typeface="SamsungOneUI 400"/>
                <a:cs typeface="SamsungOneUI 400"/>
              </a:rPr>
              <a:t>simple</a:t>
            </a:r>
            <a:r>
              <a:rPr sz="1200" spc="-30" dirty="0">
                <a:latin typeface="SamsungOneUI 400"/>
                <a:cs typeface="SamsungOneUI 400"/>
              </a:rPr>
              <a:t> </a:t>
            </a:r>
            <a:r>
              <a:rPr sz="1200" spc="-5" dirty="0">
                <a:latin typeface="SamsungOneUI 400"/>
                <a:cs typeface="SamsungOneUI 400"/>
              </a:rPr>
              <a:t>finger</a:t>
            </a:r>
            <a:r>
              <a:rPr sz="1200" spc="-30" dirty="0">
                <a:latin typeface="SamsungOneUI 400"/>
                <a:cs typeface="SamsungOneUI 400"/>
              </a:rPr>
              <a:t> </a:t>
            </a:r>
            <a:r>
              <a:rPr sz="1200" spc="-5" dirty="0">
                <a:latin typeface="SamsungOneUI 400"/>
                <a:cs typeface="SamsungOneUI 400"/>
              </a:rPr>
              <a:t>or</a:t>
            </a:r>
            <a:r>
              <a:rPr sz="1200" spc="-30" dirty="0">
                <a:latin typeface="SamsungOneUI 400"/>
                <a:cs typeface="SamsungOneUI 400"/>
              </a:rPr>
              <a:t> </a:t>
            </a:r>
            <a:r>
              <a:rPr sz="1200" spc="-5" dirty="0">
                <a:latin typeface="SamsungOneUI 400"/>
                <a:cs typeface="SamsungOneUI 400"/>
              </a:rPr>
              <a:t>palm</a:t>
            </a:r>
            <a:r>
              <a:rPr sz="1200" spc="-30" dirty="0">
                <a:latin typeface="SamsungOneUI 400"/>
                <a:cs typeface="SamsungOneUI 400"/>
              </a:rPr>
              <a:t> </a:t>
            </a:r>
            <a:r>
              <a:rPr sz="1200" spc="-5" dirty="0">
                <a:latin typeface="SamsungOneUI 400"/>
                <a:cs typeface="SamsungOneUI 400"/>
              </a:rPr>
              <a:t>swipe</a:t>
            </a:r>
            <a:r>
              <a:rPr sz="1200" spc="-30" dirty="0">
                <a:latin typeface="SamsungOneUI 400"/>
                <a:cs typeface="SamsungOneUI 400"/>
              </a:rPr>
              <a:t> </a:t>
            </a:r>
            <a:r>
              <a:rPr sz="1200" spc="-5" dirty="0">
                <a:latin typeface="SamsungOneUI 400"/>
                <a:cs typeface="SamsungOneUI 400"/>
              </a:rPr>
              <a:t>motion,</a:t>
            </a:r>
            <a:r>
              <a:rPr sz="1200" spc="-30" dirty="0">
                <a:latin typeface="SamsungOneUI 400"/>
                <a:cs typeface="SamsungOneUI 400"/>
              </a:rPr>
              <a:t> </a:t>
            </a:r>
            <a:r>
              <a:rPr sz="1200" spc="-5" dirty="0">
                <a:latin typeface="SamsungOneUI 400"/>
                <a:cs typeface="SamsungOneUI 400"/>
              </a:rPr>
              <a:t>users</a:t>
            </a:r>
            <a:r>
              <a:rPr sz="1200" spc="-35" dirty="0">
                <a:latin typeface="SamsungOneUI 400"/>
                <a:cs typeface="SamsungOneUI 400"/>
              </a:rPr>
              <a:t> </a:t>
            </a:r>
            <a:r>
              <a:rPr sz="1200" spc="-5" dirty="0">
                <a:latin typeface="SamsungOneUI 400"/>
                <a:cs typeface="SamsungOneUI 400"/>
              </a:rPr>
              <a:t>can</a:t>
            </a:r>
            <a:r>
              <a:rPr sz="1200" spc="-30" dirty="0">
                <a:latin typeface="SamsungOneUI 400"/>
                <a:cs typeface="SamsungOneUI 400"/>
              </a:rPr>
              <a:t> </a:t>
            </a:r>
            <a:r>
              <a:rPr sz="1200" spc="-10" dirty="0">
                <a:latin typeface="SamsungOneUI 400"/>
                <a:cs typeface="SamsungOneUI 400"/>
              </a:rPr>
              <a:t>quickly</a:t>
            </a:r>
            <a:r>
              <a:rPr lang="en-US" sz="1200" spc="-10" dirty="0">
                <a:latin typeface="SamsungOneUI 400"/>
                <a:cs typeface="SamsungOneUI 400"/>
              </a:rPr>
              <a:t> </a:t>
            </a:r>
            <a:r>
              <a:rPr sz="1200" spc="-5" dirty="0">
                <a:latin typeface="SamsungOneUI 400"/>
                <a:cs typeface="SamsungOneUI 400"/>
              </a:rPr>
              <a:t>and</a:t>
            </a:r>
            <a:r>
              <a:rPr sz="1200" spc="-40" dirty="0">
                <a:latin typeface="SamsungOneUI 400"/>
                <a:cs typeface="SamsungOneUI 400"/>
              </a:rPr>
              <a:t> </a:t>
            </a:r>
            <a:r>
              <a:rPr sz="1200" spc="-10" dirty="0">
                <a:latin typeface="SamsungOneUI 400"/>
                <a:cs typeface="SamsungOneUI 400"/>
              </a:rPr>
              <a:t>easily</a:t>
            </a:r>
            <a:r>
              <a:rPr sz="1200" spc="-35" dirty="0">
                <a:latin typeface="SamsungOneUI 400"/>
                <a:cs typeface="SamsungOneUI 400"/>
              </a:rPr>
              <a:t> </a:t>
            </a:r>
            <a:r>
              <a:rPr sz="1200" spc="-10" dirty="0">
                <a:latin typeface="SamsungOneUI 400"/>
                <a:cs typeface="SamsungOneUI 400"/>
              </a:rPr>
              <a:t>clear</a:t>
            </a:r>
            <a:r>
              <a:rPr sz="1200" spc="-35" dirty="0">
                <a:latin typeface="SamsungOneUI 400"/>
                <a:cs typeface="SamsungOneUI 400"/>
              </a:rPr>
              <a:t> </a:t>
            </a:r>
            <a:r>
              <a:rPr sz="1200" dirty="0">
                <a:latin typeface="SamsungOneUI 400"/>
                <a:cs typeface="SamsungOneUI 400"/>
              </a:rPr>
              <a:t>a</a:t>
            </a:r>
            <a:r>
              <a:rPr sz="1200" spc="-35" dirty="0">
                <a:latin typeface="SamsungOneUI 400"/>
                <a:cs typeface="SamsungOneUI 400"/>
              </a:rPr>
              <a:t> </a:t>
            </a:r>
            <a:r>
              <a:rPr sz="1200" spc="-10" dirty="0">
                <a:latin typeface="SamsungOneUI 400"/>
                <a:cs typeface="SamsungOneUI 400"/>
              </a:rPr>
              <a:t>small</a:t>
            </a:r>
            <a:r>
              <a:rPr sz="1200" spc="-35" dirty="0">
                <a:latin typeface="SamsungOneUI 400"/>
                <a:cs typeface="SamsungOneUI 400"/>
              </a:rPr>
              <a:t> </a:t>
            </a:r>
            <a:r>
              <a:rPr sz="1200" dirty="0">
                <a:latin typeface="SamsungOneUI 400"/>
                <a:cs typeface="SamsungOneUI 400"/>
              </a:rPr>
              <a:t>section</a:t>
            </a:r>
            <a:r>
              <a:rPr sz="1200" spc="-35" dirty="0">
                <a:latin typeface="SamsungOneUI 400"/>
                <a:cs typeface="SamsungOneUI 400"/>
              </a:rPr>
              <a:t> </a:t>
            </a:r>
            <a:r>
              <a:rPr sz="1200" spc="-5" dirty="0">
                <a:latin typeface="SamsungOneUI 400"/>
                <a:cs typeface="SamsungOneUI 400"/>
              </a:rPr>
              <a:t>of</a:t>
            </a:r>
            <a:r>
              <a:rPr sz="1200" spc="-35" dirty="0">
                <a:latin typeface="SamsungOneUI 400"/>
                <a:cs typeface="SamsungOneUI 400"/>
              </a:rPr>
              <a:t> </a:t>
            </a:r>
            <a:r>
              <a:rPr sz="1200" spc="-5" dirty="0">
                <a:latin typeface="SamsungOneUI 400"/>
                <a:cs typeface="SamsungOneUI 400"/>
              </a:rPr>
              <a:t>content,</a:t>
            </a:r>
            <a:r>
              <a:rPr sz="1200" spc="-35" dirty="0">
                <a:latin typeface="SamsungOneUI 400"/>
                <a:cs typeface="SamsungOneUI 400"/>
              </a:rPr>
              <a:t> </a:t>
            </a:r>
            <a:r>
              <a:rPr sz="1200" spc="-5" dirty="0">
                <a:latin typeface="SamsungOneUI 400"/>
                <a:cs typeface="SamsungOneUI 400"/>
              </a:rPr>
              <a:t>or</a:t>
            </a:r>
            <a:r>
              <a:rPr sz="1200" spc="-35" dirty="0">
                <a:latin typeface="SamsungOneUI 400"/>
                <a:cs typeface="SamsungOneUI 400"/>
              </a:rPr>
              <a:t> </a:t>
            </a:r>
            <a:r>
              <a:rPr sz="1200" spc="-5" dirty="0">
                <a:latin typeface="SamsungOneUI 400"/>
                <a:cs typeface="SamsungOneUI 400"/>
              </a:rPr>
              <a:t>the</a:t>
            </a:r>
            <a:r>
              <a:rPr sz="1200" spc="-35" dirty="0">
                <a:latin typeface="SamsungOneUI 400"/>
                <a:cs typeface="SamsungOneUI 400"/>
              </a:rPr>
              <a:t> </a:t>
            </a:r>
            <a:r>
              <a:rPr sz="1200" spc="-10" dirty="0">
                <a:latin typeface="SamsungOneUI 400"/>
                <a:cs typeface="SamsungOneUI 400"/>
              </a:rPr>
              <a:t>full</a:t>
            </a:r>
            <a:r>
              <a:rPr sz="1200" spc="-35" dirty="0">
                <a:latin typeface="SamsungOneUI 400"/>
                <a:cs typeface="SamsungOneUI 400"/>
              </a:rPr>
              <a:t> </a:t>
            </a:r>
            <a:r>
              <a:rPr sz="1200" spc="-5" dirty="0">
                <a:latin typeface="SamsungOneUI 400"/>
                <a:cs typeface="SamsungOneUI 400"/>
              </a:rPr>
              <a:t>screen.</a:t>
            </a:r>
            <a:endParaRPr sz="1200" dirty="0">
              <a:latin typeface="SamsungOneUI 400"/>
              <a:cs typeface="SamsungOneUI 400"/>
            </a:endParaRPr>
          </a:p>
        </p:txBody>
      </p:sp>
      <p:sp>
        <p:nvSpPr>
          <p:cNvPr id="12" name="object 13">
            <a:extLst>
              <a:ext uri="{FF2B5EF4-FFF2-40B4-BE49-F238E27FC236}">
                <a16:creationId xmlns:a16="http://schemas.microsoft.com/office/drawing/2014/main" id="{4FAE8785-3F8D-4066-85AB-49165A3F0E79}"/>
              </a:ext>
            </a:extLst>
          </p:cNvPr>
          <p:cNvSpPr txBox="1"/>
          <p:nvPr/>
        </p:nvSpPr>
        <p:spPr>
          <a:xfrm>
            <a:off x="6343512" y="5838545"/>
            <a:ext cx="5469657" cy="828432"/>
          </a:xfrm>
          <a:prstGeom prst="rect">
            <a:avLst/>
          </a:prstGeom>
        </p:spPr>
        <p:txBody>
          <a:bodyPr vert="horz" wrap="square" lIns="0" tIns="12700" rIns="0" bIns="0" rtlCol="0">
            <a:spAutoFit/>
          </a:bodyPr>
          <a:lstStyle/>
          <a:p>
            <a:pPr marL="38100">
              <a:lnSpc>
                <a:spcPct val="100000"/>
              </a:lnSpc>
              <a:spcBef>
                <a:spcPts val="100"/>
              </a:spcBef>
            </a:pPr>
            <a:r>
              <a:rPr sz="1200" b="1" spc="60" dirty="0">
                <a:latin typeface="Calibri"/>
                <a:cs typeface="Calibri"/>
              </a:rPr>
              <a:t>InGlass</a:t>
            </a:r>
            <a:r>
              <a:rPr sz="1200" b="1" spc="89" baseline="30864" dirty="0">
                <a:latin typeface="Calibri"/>
                <a:cs typeface="Calibri"/>
              </a:rPr>
              <a:t>TM</a:t>
            </a:r>
            <a:r>
              <a:rPr sz="1200" b="1" spc="135" baseline="30864" dirty="0">
                <a:latin typeface="Calibri"/>
                <a:cs typeface="Calibri"/>
              </a:rPr>
              <a:t> </a:t>
            </a:r>
            <a:r>
              <a:rPr sz="1200" b="1" spc="95" dirty="0">
                <a:latin typeface="Calibri"/>
                <a:cs typeface="Calibri"/>
              </a:rPr>
              <a:t>technology</a:t>
            </a:r>
            <a:endParaRPr sz="1200" dirty="0">
              <a:latin typeface="Calibri"/>
              <a:cs typeface="Calibri"/>
            </a:endParaRPr>
          </a:p>
          <a:p>
            <a:pPr marL="38100">
              <a:lnSpc>
                <a:spcPct val="100000"/>
              </a:lnSpc>
              <a:spcBef>
                <a:spcPts val="625"/>
              </a:spcBef>
            </a:pPr>
            <a:r>
              <a:rPr sz="1200" spc="-10" dirty="0">
                <a:latin typeface="SamsungOneUI 400"/>
                <a:cs typeface="SamsungOneUI 400"/>
              </a:rPr>
              <a:t>InGlass™</a:t>
            </a:r>
            <a:r>
              <a:rPr sz="1200" spc="-55" dirty="0">
                <a:latin typeface="SamsungOneUI 400"/>
                <a:cs typeface="SamsungOneUI 400"/>
              </a:rPr>
              <a:t> </a:t>
            </a:r>
            <a:r>
              <a:rPr sz="1200" spc="-5" dirty="0">
                <a:latin typeface="SamsungOneUI 400"/>
                <a:cs typeface="SamsungOneUI 400"/>
              </a:rPr>
              <a:t>technology</a:t>
            </a:r>
            <a:r>
              <a:rPr sz="1200" spc="-50" dirty="0">
                <a:latin typeface="SamsungOneUI 400"/>
                <a:cs typeface="SamsungOneUI 400"/>
              </a:rPr>
              <a:t> </a:t>
            </a:r>
            <a:r>
              <a:rPr sz="1200" spc="-10" dirty="0">
                <a:latin typeface="SamsungOneUI 400"/>
                <a:cs typeface="SamsungOneUI 400"/>
              </a:rPr>
              <a:t>ensures</a:t>
            </a:r>
            <a:r>
              <a:rPr sz="1200" spc="-50" dirty="0">
                <a:latin typeface="SamsungOneUI 400"/>
                <a:cs typeface="SamsungOneUI 400"/>
              </a:rPr>
              <a:t> </a:t>
            </a:r>
            <a:r>
              <a:rPr sz="1200" spc="-10" dirty="0">
                <a:latin typeface="SamsungOneUI 400"/>
                <a:cs typeface="SamsungOneUI 400"/>
              </a:rPr>
              <a:t>real-time</a:t>
            </a:r>
            <a:r>
              <a:rPr sz="1200" spc="-50" dirty="0">
                <a:latin typeface="SamsungOneUI 400"/>
                <a:cs typeface="SamsungOneUI 400"/>
              </a:rPr>
              <a:t> </a:t>
            </a:r>
            <a:r>
              <a:rPr sz="1200" spc="-5" dirty="0">
                <a:latin typeface="SamsungOneUI 400"/>
                <a:cs typeface="SamsungOneUI 400"/>
              </a:rPr>
              <a:t>feedback</a:t>
            </a:r>
            <a:r>
              <a:rPr sz="1200" spc="-50" dirty="0">
                <a:latin typeface="SamsungOneUI 400"/>
                <a:cs typeface="SamsungOneUI 400"/>
              </a:rPr>
              <a:t> </a:t>
            </a:r>
            <a:r>
              <a:rPr sz="1200" spc="-5" dirty="0">
                <a:latin typeface="SamsungOneUI 400"/>
                <a:cs typeface="SamsungOneUI 400"/>
              </a:rPr>
              <a:t>and</a:t>
            </a:r>
            <a:r>
              <a:rPr sz="1200" spc="-50" dirty="0">
                <a:latin typeface="SamsungOneUI 400"/>
                <a:cs typeface="SamsungOneUI 400"/>
              </a:rPr>
              <a:t> </a:t>
            </a:r>
            <a:r>
              <a:rPr sz="1200" spc="-5" dirty="0">
                <a:latin typeface="SamsungOneUI 400"/>
                <a:cs typeface="SamsungOneUI 400"/>
              </a:rPr>
              <a:t>speeds</a:t>
            </a:r>
            <a:r>
              <a:rPr sz="1200" spc="-55" dirty="0">
                <a:latin typeface="SamsungOneUI 400"/>
                <a:cs typeface="SamsungOneUI 400"/>
              </a:rPr>
              <a:t> </a:t>
            </a:r>
            <a:r>
              <a:rPr sz="1200" spc="-5" dirty="0">
                <a:latin typeface="SamsungOneUI 400"/>
                <a:cs typeface="SamsungOneUI 400"/>
              </a:rPr>
              <a:t>without</a:t>
            </a:r>
            <a:r>
              <a:rPr sz="1200" spc="-50" dirty="0">
                <a:latin typeface="SamsungOneUI 400"/>
                <a:cs typeface="SamsungOneUI 400"/>
              </a:rPr>
              <a:t> </a:t>
            </a:r>
            <a:r>
              <a:rPr sz="1200" spc="-10" dirty="0">
                <a:latin typeface="SamsungOneUI 400"/>
                <a:cs typeface="SamsungOneUI 400"/>
              </a:rPr>
              <a:t>delay.</a:t>
            </a:r>
            <a:r>
              <a:rPr sz="1200" spc="-50" dirty="0">
                <a:latin typeface="SamsungOneUI 400"/>
                <a:cs typeface="SamsungOneUI 400"/>
              </a:rPr>
              <a:t> </a:t>
            </a:r>
            <a:r>
              <a:rPr sz="1200" spc="-5" dirty="0">
                <a:latin typeface="SamsungOneUI 400"/>
                <a:cs typeface="SamsungOneUI 400"/>
              </a:rPr>
              <a:t>This</a:t>
            </a:r>
            <a:r>
              <a:rPr sz="1200" spc="-50" dirty="0">
                <a:latin typeface="SamsungOneUI 400"/>
                <a:cs typeface="SamsungOneUI 400"/>
              </a:rPr>
              <a:t> </a:t>
            </a:r>
            <a:r>
              <a:rPr sz="1200" spc="-10" dirty="0">
                <a:latin typeface="SamsungOneUI 400"/>
                <a:cs typeface="SamsungOneUI 400"/>
              </a:rPr>
              <a:t>allows</a:t>
            </a:r>
            <a:r>
              <a:rPr sz="1200" spc="-50" dirty="0">
                <a:latin typeface="SamsungOneUI 400"/>
                <a:cs typeface="SamsungOneUI 400"/>
              </a:rPr>
              <a:t> </a:t>
            </a:r>
            <a:r>
              <a:rPr sz="1200" spc="-5" dirty="0">
                <a:latin typeface="SamsungOneUI 400"/>
                <a:cs typeface="SamsungOneUI 400"/>
              </a:rPr>
              <a:t>users</a:t>
            </a:r>
            <a:r>
              <a:rPr lang="en-US" sz="1200" spc="-5" dirty="0">
                <a:latin typeface="SamsungOneUI 400"/>
                <a:cs typeface="SamsungOneUI 400"/>
              </a:rPr>
              <a:t> </a:t>
            </a:r>
            <a:r>
              <a:rPr sz="1200" spc="-5" dirty="0">
                <a:latin typeface="SamsungOneUI 400"/>
                <a:cs typeface="SamsungOneUI 400"/>
              </a:rPr>
              <a:t>to</a:t>
            </a:r>
            <a:r>
              <a:rPr sz="1200" spc="-35" dirty="0">
                <a:latin typeface="SamsungOneUI 400"/>
                <a:cs typeface="SamsungOneUI 400"/>
              </a:rPr>
              <a:t> </a:t>
            </a:r>
            <a:r>
              <a:rPr sz="1200" spc="-5" dirty="0">
                <a:latin typeface="SamsungOneUI 400"/>
                <a:cs typeface="SamsungOneUI 400"/>
              </a:rPr>
              <a:t>experience</a:t>
            </a:r>
            <a:r>
              <a:rPr sz="1200" spc="-35" dirty="0">
                <a:latin typeface="SamsungOneUI 400"/>
                <a:cs typeface="SamsungOneUI 400"/>
              </a:rPr>
              <a:t> </a:t>
            </a:r>
            <a:r>
              <a:rPr sz="1200" spc="-5" dirty="0">
                <a:latin typeface="SamsungOneUI 400"/>
                <a:cs typeface="SamsungOneUI 400"/>
              </a:rPr>
              <a:t>smooth</a:t>
            </a:r>
            <a:r>
              <a:rPr sz="1200" spc="-35" dirty="0">
                <a:latin typeface="SamsungOneUI 400"/>
                <a:cs typeface="SamsungOneUI 400"/>
              </a:rPr>
              <a:t> </a:t>
            </a:r>
            <a:r>
              <a:rPr sz="1200" spc="-5" dirty="0">
                <a:latin typeface="SamsungOneUI 400"/>
                <a:cs typeface="SamsungOneUI 400"/>
              </a:rPr>
              <a:t>writing</a:t>
            </a:r>
            <a:r>
              <a:rPr sz="1200" spc="-35" dirty="0">
                <a:latin typeface="SamsungOneUI 400"/>
                <a:cs typeface="SamsungOneUI 400"/>
              </a:rPr>
              <a:t> </a:t>
            </a:r>
            <a:r>
              <a:rPr sz="1200" spc="-5" dirty="0">
                <a:latin typeface="SamsungOneUI 400"/>
                <a:cs typeface="SamsungOneUI 400"/>
              </a:rPr>
              <a:t>or</a:t>
            </a:r>
            <a:r>
              <a:rPr sz="1200" spc="-35" dirty="0">
                <a:latin typeface="SamsungOneUI 400"/>
                <a:cs typeface="SamsungOneUI 400"/>
              </a:rPr>
              <a:t> </a:t>
            </a:r>
            <a:r>
              <a:rPr sz="1200" spc="-10" dirty="0">
                <a:latin typeface="SamsungOneUI 400"/>
                <a:cs typeface="SamsungOneUI 400"/>
              </a:rPr>
              <a:t>drawing,</a:t>
            </a:r>
            <a:r>
              <a:rPr sz="1200" spc="-35" dirty="0">
                <a:latin typeface="SamsungOneUI 400"/>
                <a:cs typeface="SamsungOneUI 400"/>
              </a:rPr>
              <a:t> </a:t>
            </a:r>
            <a:r>
              <a:rPr sz="1200" spc="-10" dirty="0">
                <a:latin typeface="SamsungOneUI 400"/>
                <a:cs typeface="SamsungOneUI 400"/>
              </a:rPr>
              <a:t>equivalent</a:t>
            </a:r>
            <a:r>
              <a:rPr sz="1200" spc="-35" dirty="0">
                <a:latin typeface="SamsungOneUI 400"/>
                <a:cs typeface="SamsungOneUI 400"/>
              </a:rPr>
              <a:t> </a:t>
            </a:r>
            <a:r>
              <a:rPr sz="1200" spc="-5" dirty="0">
                <a:latin typeface="SamsungOneUI 400"/>
                <a:cs typeface="SamsungOneUI 400"/>
              </a:rPr>
              <a:t>to</a:t>
            </a:r>
            <a:r>
              <a:rPr sz="1200" spc="-35" dirty="0">
                <a:latin typeface="SamsungOneUI 400"/>
                <a:cs typeface="SamsungOneUI 400"/>
              </a:rPr>
              <a:t> </a:t>
            </a:r>
            <a:r>
              <a:rPr sz="1200" spc="-5" dirty="0">
                <a:latin typeface="SamsungOneUI 400"/>
                <a:cs typeface="SamsungOneUI 400"/>
              </a:rPr>
              <a:t>that</a:t>
            </a:r>
            <a:r>
              <a:rPr sz="1200" spc="-35" dirty="0">
                <a:latin typeface="SamsungOneUI 400"/>
                <a:cs typeface="SamsungOneUI 400"/>
              </a:rPr>
              <a:t> </a:t>
            </a:r>
            <a:r>
              <a:rPr sz="1200" spc="-5" dirty="0">
                <a:latin typeface="SamsungOneUI 400"/>
                <a:cs typeface="SamsungOneUI 400"/>
              </a:rPr>
              <a:t>of</a:t>
            </a:r>
            <a:r>
              <a:rPr sz="1200" spc="-35" dirty="0">
                <a:latin typeface="SamsungOneUI 400"/>
                <a:cs typeface="SamsungOneUI 400"/>
              </a:rPr>
              <a:t> </a:t>
            </a:r>
            <a:r>
              <a:rPr sz="1200" spc="-5" dirty="0">
                <a:latin typeface="SamsungOneUI 400"/>
                <a:cs typeface="SamsungOneUI 400"/>
              </a:rPr>
              <a:t>working</a:t>
            </a:r>
            <a:r>
              <a:rPr sz="1200" spc="-35" dirty="0">
                <a:latin typeface="SamsungOneUI 400"/>
                <a:cs typeface="SamsungOneUI 400"/>
              </a:rPr>
              <a:t> </a:t>
            </a:r>
            <a:r>
              <a:rPr sz="1200" spc="-5" dirty="0">
                <a:latin typeface="SamsungOneUI 400"/>
                <a:cs typeface="SamsungOneUI 400"/>
              </a:rPr>
              <a:t>on</a:t>
            </a:r>
            <a:r>
              <a:rPr sz="1200" spc="-35" dirty="0">
                <a:latin typeface="SamsungOneUI 400"/>
                <a:cs typeface="SamsungOneUI 400"/>
              </a:rPr>
              <a:t> </a:t>
            </a:r>
            <a:r>
              <a:rPr sz="1200" spc="-5" dirty="0">
                <a:latin typeface="SamsungOneUI 400"/>
                <a:cs typeface="SamsungOneUI 400"/>
              </a:rPr>
              <a:t>traditional</a:t>
            </a:r>
            <a:r>
              <a:rPr sz="1200" spc="-35" dirty="0">
                <a:latin typeface="SamsungOneUI 400"/>
                <a:cs typeface="SamsungOneUI 400"/>
              </a:rPr>
              <a:t> </a:t>
            </a:r>
            <a:r>
              <a:rPr sz="1200" spc="-10" dirty="0">
                <a:latin typeface="SamsungOneUI 400"/>
                <a:cs typeface="SamsungOneUI 400"/>
              </a:rPr>
              <a:t>paper.</a:t>
            </a:r>
            <a:endParaRPr sz="1200" dirty="0">
              <a:latin typeface="SamsungOneUI 400"/>
              <a:cs typeface="SamsungOneUI 400"/>
            </a:endParaRPr>
          </a:p>
        </p:txBody>
      </p:sp>
    </p:spTree>
    <p:extLst>
      <p:ext uri="{BB962C8B-B14F-4D97-AF65-F5344CB8AC3E}">
        <p14:creationId xmlns:p14="http://schemas.microsoft.com/office/powerpoint/2010/main" val="3271585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A4E3403-8AF4-4736-BA73-6946CA5BF02D}"/>
              </a:ext>
            </a:extLst>
          </p:cNvPr>
          <p:cNvSpPr>
            <a:spLocks noGrp="1"/>
          </p:cNvSpPr>
          <p:nvPr>
            <p:ph sz="quarter" idx="13"/>
          </p:nvPr>
        </p:nvSpPr>
        <p:spPr>
          <a:xfrm>
            <a:off x="173183" y="901931"/>
            <a:ext cx="5491893" cy="5444836"/>
          </a:xfrm>
        </p:spPr>
        <p:txBody>
          <a:bodyPr/>
          <a:lstStyle/>
          <a:p>
            <a:pPr marR="5080">
              <a:lnSpc>
                <a:spcPct val="114599"/>
              </a:lnSpc>
              <a:spcBef>
                <a:spcPts val="100"/>
              </a:spcBef>
            </a:pPr>
            <a:r>
              <a:rPr lang="en-US" sz="2000" spc="5" dirty="0">
                <a:cs typeface="SamsungOneUI 400"/>
              </a:rPr>
              <a:t>Samsung Flip is a comprehensive solution, offering a variety of tools  for creative and efficient collaboration. You and your team can directly edit images on the Flip roll at the simple click of a button. You  can write on any background source with annotation layer to avoid  affecting the original source. Scrolling through pages and navigating  to any desired page is always smooth and quick for enhanced collaboration. And don’t forget to ensure all your hard work and ideas are  kept safe with a password security system.</a:t>
            </a:r>
          </a:p>
        </p:txBody>
      </p:sp>
      <p:sp>
        <p:nvSpPr>
          <p:cNvPr id="5" name="Title 4">
            <a:extLst>
              <a:ext uri="{FF2B5EF4-FFF2-40B4-BE49-F238E27FC236}">
                <a16:creationId xmlns:a16="http://schemas.microsoft.com/office/drawing/2014/main" id="{1FFBCB68-50C8-4A1D-B7B4-2347CEBA19C4}"/>
              </a:ext>
            </a:extLst>
          </p:cNvPr>
          <p:cNvSpPr>
            <a:spLocks noGrp="1"/>
          </p:cNvSpPr>
          <p:nvPr>
            <p:ph type="title"/>
          </p:nvPr>
        </p:nvSpPr>
        <p:spPr/>
        <p:txBody>
          <a:bodyPr/>
          <a:lstStyle/>
          <a:p>
            <a:r>
              <a:rPr lang="en-US" dirty="0"/>
              <a:t>Collaborate Smoothly</a:t>
            </a:r>
          </a:p>
        </p:txBody>
      </p:sp>
      <p:pic>
        <p:nvPicPr>
          <p:cNvPr id="2" name="Picture 1">
            <a:extLst>
              <a:ext uri="{FF2B5EF4-FFF2-40B4-BE49-F238E27FC236}">
                <a16:creationId xmlns:a16="http://schemas.microsoft.com/office/drawing/2014/main" id="{E1F4FBA4-98F7-4822-993C-BD81AA973700}"/>
              </a:ext>
            </a:extLst>
          </p:cNvPr>
          <p:cNvPicPr>
            <a:picLocks noChangeAspect="1"/>
          </p:cNvPicPr>
          <p:nvPr/>
        </p:nvPicPr>
        <p:blipFill>
          <a:blip r:embed="rId2"/>
          <a:stretch>
            <a:fillRect/>
          </a:stretch>
        </p:blipFill>
        <p:spPr>
          <a:xfrm>
            <a:off x="6858001" y="1194251"/>
            <a:ext cx="4536409" cy="5152516"/>
          </a:xfrm>
          <a:prstGeom prst="rect">
            <a:avLst/>
          </a:prstGeom>
        </p:spPr>
      </p:pic>
    </p:spTree>
    <p:extLst>
      <p:ext uri="{BB962C8B-B14F-4D97-AF65-F5344CB8AC3E}">
        <p14:creationId xmlns:p14="http://schemas.microsoft.com/office/powerpoint/2010/main" val="69948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FBCB68-50C8-4A1D-B7B4-2347CEBA19C4}"/>
              </a:ext>
            </a:extLst>
          </p:cNvPr>
          <p:cNvSpPr>
            <a:spLocks noGrp="1"/>
          </p:cNvSpPr>
          <p:nvPr>
            <p:ph type="title"/>
          </p:nvPr>
        </p:nvSpPr>
        <p:spPr/>
        <p:txBody>
          <a:bodyPr/>
          <a:lstStyle/>
          <a:p>
            <a:r>
              <a:rPr lang="en-US" dirty="0"/>
              <a:t>Collaborate Smoothly</a:t>
            </a:r>
          </a:p>
        </p:txBody>
      </p:sp>
      <p:pic>
        <p:nvPicPr>
          <p:cNvPr id="3" name="Picture 2">
            <a:extLst>
              <a:ext uri="{FF2B5EF4-FFF2-40B4-BE49-F238E27FC236}">
                <a16:creationId xmlns:a16="http://schemas.microsoft.com/office/drawing/2014/main" id="{49301743-370A-435C-962D-7B1F47867E8E}"/>
              </a:ext>
            </a:extLst>
          </p:cNvPr>
          <p:cNvPicPr>
            <a:picLocks noChangeAspect="1"/>
          </p:cNvPicPr>
          <p:nvPr/>
        </p:nvPicPr>
        <p:blipFill>
          <a:blip r:embed="rId3"/>
          <a:stretch>
            <a:fillRect/>
          </a:stretch>
        </p:blipFill>
        <p:spPr>
          <a:xfrm>
            <a:off x="494444" y="1154295"/>
            <a:ext cx="4921391" cy="5152516"/>
          </a:xfrm>
          <a:prstGeom prst="rect">
            <a:avLst/>
          </a:prstGeom>
        </p:spPr>
      </p:pic>
      <p:sp>
        <p:nvSpPr>
          <p:cNvPr id="19" name="object 8">
            <a:extLst>
              <a:ext uri="{FF2B5EF4-FFF2-40B4-BE49-F238E27FC236}">
                <a16:creationId xmlns:a16="http://schemas.microsoft.com/office/drawing/2014/main" id="{C5911A1C-42AF-424E-8627-B0A2ADD59D7E}"/>
              </a:ext>
            </a:extLst>
          </p:cNvPr>
          <p:cNvSpPr txBox="1"/>
          <p:nvPr/>
        </p:nvSpPr>
        <p:spPr>
          <a:xfrm>
            <a:off x="6213746" y="2644046"/>
            <a:ext cx="5364431" cy="887102"/>
          </a:xfrm>
          <a:prstGeom prst="rect">
            <a:avLst/>
          </a:prstGeom>
        </p:spPr>
        <p:txBody>
          <a:bodyPr vert="horz" wrap="square" lIns="0" tIns="12700" rIns="0" bIns="0" rtlCol="0">
            <a:spAutoFit/>
          </a:bodyPr>
          <a:lstStyle/>
          <a:p>
            <a:pPr marL="12700" algn="just">
              <a:lnSpc>
                <a:spcPct val="100000"/>
              </a:lnSpc>
              <a:spcBef>
                <a:spcPts val="100"/>
              </a:spcBef>
            </a:pPr>
            <a:r>
              <a:rPr sz="1200" b="1" spc="70" dirty="0">
                <a:latin typeface="Calibri"/>
                <a:cs typeface="Calibri"/>
              </a:rPr>
              <a:t>Annotation</a:t>
            </a:r>
            <a:r>
              <a:rPr sz="1200" b="1" spc="10" dirty="0">
                <a:latin typeface="Calibri"/>
                <a:cs typeface="Calibri"/>
              </a:rPr>
              <a:t> </a:t>
            </a:r>
            <a:r>
              <a:rPr sz="1200" b="1" spc="80" dirty="0">
                <a:latin typeface="Calibri"/>
                <a:cs typeface="Calibri"/>
              </a:rPr>
              <a:t>on</a:t>
            </a:r>
            <a:endParaRPr sz="1200" dirty="0">
              <a:latin typeface="Calibri"/>
              <a:cs typeface="Calibri"/>
            </a:endParaRPr>
          </a:p>
          <a:p>
            <a:pPr marL="12700" marR="5080" algn="just">
              <a:lnSpc>
                <a:spcPct val="115399"/>
              </a:lnSpc>
              <a:spcBef>
                <a:spcPts val="495"/>
              </a:spcBef>
            </a:pPr>
            <a:r>
              <a:rPr sz="1200" spc="-5" dirty="0">
                <a:latin typeface="SamsungOneUI 400"/>
                <a:cs typeface="SamsungOneUI 400"/>
              </a:rPr>
              <a:t>Samsung Flip </a:t>
            </a:r>
            <a:r>
              <a:rPr sz="1200" spc="-10" dirty="0">
                <a:latin typeface="SamsungOneUI 400"/>
                <a:cs typeface="SamsungOneUI 400"/>
              </a:rPr>
              <a:t>allows </a:t>
            </a:r>
            <a:r>
              <a:rPr sz="1200" spc="-5" dirty="0">
                <a:latin typeface="SamsungOneUI 400"/>
                <a:cs typeface="SamsungOneUI 400"/>
              </a:rPr>
              <a:t>users to write on </a:t>
            </a:r>
            <a:r>
              <a:rPr sz="1200" spc="-10" dirty="0">
                <a:latin typeface="SamsungOneUI 400"/>
                <a:cs typeface="SamsungOneUI 400"/>
              </a:rPr>
              <a:t>any background source. </a:t>
            </a:r>
            <a:r>
              <a:rPr sz="1200" spc="-5" dirty="0">
                <a:latin typeface="SamsungOneUI 400"/>
                <a:cs typeface="SamsungOneUI 400"/>
              </a:rPr>
              <a:t>By </a:t>
            </a:r>
            <a:r>
              <a:rPr sz="1200" spc="-10" dirty="0">
                <a:latin typeface="SamsungOneUI 400"/>
                <a:cs typeface="SamsungOneUI 400"/>
              </a:rPr>
              <a:t>simply </a:t>
            </a:r>
            <a:r>
              <a:rPr sz="1200" spc="-5" dirty="0">
                <a:latin typeface="SamsungOneUI 400"/>
                <a:cs typeface="SamsungOneUI 400"/>
              </a:rPr>
              <a:t>clicking the note  layer button, users can </a:t>
            </a:r>
            <a:r>
              <a:rPr sz="1200" spc="-10" dirty="0">
                <a:latin typeface="SamsungOneUI 400"/>
                <a:cs typeface="SamsungOneUI 400"/>
              </a:rPr>
              <a:t>enjoy </a:t>
            </a:r>
            <a:r>
              <a:rPr sz="1200" spc="-5" dirty="0">
                <a:latin typeface="SamsungOneUI 400"/>
                <a:cs typeface="SamsungOneUI 400"/>
              </a:rPr>
              <a:t>smooth writing </a:t>
            </a:r>
            <a:r>
              <a:rPr sz="1200" spc="-10" dirty="0">
                <a:latin typeface="SamsungOneUI 400"/>
                <a:cs typeface="SamsungOneUI 400"/>
              </a:rPr>
              <a:t>any </a:t>
            </a:r>
            <a:r>
              <a:rPr sz="1200" spc="-5" dirty="0">
                <a:latin typeface="SamsungOneUI 400"/>
                <a:cs typeface="SamsungOneUI 400"/>
              </a:rPr>
              <a:t>time on </a:t>
            </a:r>
            <a:r>
              <a:rPr sz="1200" spc="-10" dirty="0">
                <a:latin typeface="SamsungOneUI 400"/>
                <a:cs typeface="SamsungOneUI 400"/>
              </a:rPr>
              <a:t>any content displayed, </a:t>
            </a:r>
            <a:r>
              <a:rPr sz="1200" spc="-5" dirty="0">
                <a:latin typeface="SamsungOneUI 400"/>
                <a:cs typeface="SamsungOneUI 400"/>
              </a:rPr>
              <a:t>without </a:t>
            </a:r>
            <a:r>
              <a:rPr sz="1200" spc="-10" dirty="0">
                <a:latin typeface="SamsungOneUI 400"/>
                <a:cs typeface="SamsungOneUI 400"/>
              </a:rPr>
              <a:t>af-  </a:t>
            </a:r>
            <a:r>
              <a:rPr sz="1200" spc="-5" dirty="0">
                <a:latin typeface="SamsungOneUI 400"/>
                <a:cs typeface="SamsungOneUI 400"/>
              </a:rPr>
              <a:t>fecting</a:t>
            </a:r>
            <a:r>
              <a:rPr sz="1200" spc="-40" dirty="0">
                <a:latin typeface="SamsungOneUI 400"/>
                <a:cs typeface="SamsungOneUI 400"/>
              </a:rPr>
              <a:t> </a:t>
            </a:r>
            <a:r>
              <a:rPr sz="1200" spc="-5" dirty="0">
                <a:latin typeface="SamsungOneUI 400"/>
                <a:cs typeface="SamsungOneUI 400"/>
              </a:rPr>
              <a:t>work</a:t>
            </a:r>
            <a:r>
              <a:rPr sz="1200" spc="-35" dirty="0">
                <a:latin typeface="SamsungOneUI 400"/>
                <a:cs typeface="SamsungOneUI 400"/>
              </a:rPr>
              <a:t> </a:t>
            </a:r>
            <a:r>
              <a:rPr sz="1200" spc="-5" dirty="0">
                <a:latin typeface="SamsungOneUI 400"/>
                <a:cs typeface="SamsungOneUI 400"/>
              </a:rPr>
              <a:t>behind</a:t>
            </a:r>
            <a:r>
              <a:rPr sz="1200" spc="-35" dirty="0">
                <a:latin typeface="SamsungOneUI 400"/>
                <a:cs typeface="SamsungOneUI 400"/>
              </a:rPr>
              <a:t> </a:t>
            </a:r>
            <a:r>
              <a:rPr sz="1200" spc="-5" dirty="0">
                <a:latin typeface="SamsungOneUI 400"/>
                <a:cs typeface="SamsungOneUI 400"/>
              </a:rPr>
              <a:t>the</a:t>
            </a:r>
            <a:r>
              <a:rPr sz="1200" spc="-35" dirty="0">
                <a:latin typeface="SamsungOneUI 400"/>
                <a:cs typeface="SamsungOneUI 400"/>
              </a:rPr>
              <a:t> </a:t>
            </a:r>
            <a:r>
              <a:rPr sz="1200" spc="-10" dirty="0">
                <a:latin typeface="SamsungOneUI 400"/>
                <a:cs typeface="SamsungOneUI 400"/>
              </a:rPr>
              <a:t>original</a:t>
            </a:r>
            <a:r>
              <a:rPr sz="1200" spc="-35" dirty="0">
                <a:latin typeface="SamsungOneUI 400"/>
                <a:cs typeface="SamsungOneUI 400"/>
              </a:rPr>
              <a:t> </a:t>
            </a:r>
            <a:r>
              <a:rPr sz="1200" spc="-15" dirty="0">
                <a:latin typeface="SamsungOneUI 400"/>
                <a:cs typeface="SamsungOneUI 400"/>
              </a:rPr>
              <a:t>layer.</a:t>
            </a:r>
            <a:endParaRPr sz="1200" dirty="0">
              <a:latin typeface="SamsungOneUI 400"/>
              <a:cs typeface="SamsungOneUI 400"/>
            </a:endParaRPr>
          </a:p>
        </p:txBody>
      </p:sp>
      <p:sp>
        <p:nvSpPr>
          <p:cNvPr id="20" name="object 9">
            <a:extLst>
              <a:ext uri="{FF2B5EF4-FFF2-40B4-BE49-F238E27FC236}">
                <a16:creationId xmlns:a16="http://schemas.microsoft.com/office/drawing/2014/main" id="{F1B18979-A114-49BB-B965-C991FD7F41DA}"/>
              </a:ext>
            </a:extLst>
          </p:cNvPr>
          <p:cNvSpPr txBox="1"/>
          <p:nvPr/>
        </p:nvSpPr>
        <p:spPr>
          <a:xfrm>
            <a:off x="6213746" y="912204"/>
            <a:ext cx="5364431" cy="841256"/>
          </a:xfrm>
          <a:prstGeom prst="rect">
            <a:avLst/>
          </a:prstGeom>
        </p:spPr>
        <p:txBody>
          <a:bodyPr vert="horz" wrap="square" lIns="0" tIns="12700" rIns="0" bIns="0" rtlCol="0">
            <a:spAutoFit/>
          </a:bodyPr>
          <a:lstStyle/>
          <a:p>
            <a:pPr marL="12700">
              <a:lnSpc>
                <a:spcPct val="100000"/>
              </a:lnSpc>
              <a:spcBef>
                <a:spcPts val="100"/>
              </a:spcBef>
            </a:pPr>
            <a:r>
              <a:rPr sz="1200" b="1" spc="75" dirty="0">
                <a:latin typeface="Calibri"/>
                <a:cs typeface="Calibri"/>
              </a:rPr>
              <a:t>Selection</a:t>
            </a:r>
            <a:r>
              <a:rPr sz="1200" b="1" spc="10" dirty="0">
                <a:latin typeface="Calibri"/>
                <a:cs typeface="Calibri"/>
              </a:rPr>
              <a:t> </a:t>
            </a:r>
            <a:r>
              <a:rPr sz="1200" b="1" spc="60" dirty="0">
                <a:latin typeface="Calibri"/>
                <a:cs typeface="Calibri"/>
              </a:rPr>
              <a:t>tool</a:t>
            </a:r>
            <a:endParaRPr sz="1200" dirty="0">
              <a:latin typeface="Calibri"/>
              <a:cs typeface="Calibri"/>
            </a:endParaRPr>
          </a:p>
          <a:p>
            <a:pPr marL="12700">
              <a:lnSpc>
                <a:spcPct val="100000"/>
              </a:lnSpc>
              <a:spcBef>
                <a:spcPts val="620"/>
              </a:spcBef>
            </a:pPr>
            <a:r>
              <a:rPr sz="1200" spc="-5" dirty="0">
                <a:latin typeface="SamsungOneUI 400"/>
                <a:cs typeface="SamsungOneUI 400"/>
              </a:rPr>
              <a:t>Samsung Flip </a:t>
            </a:r>
            <a:r>
              <a:rPr sz="1200" dirty="0">
                <a:latin typeface="SamsungOneUI 400"/>
                <a:cs typeface="SamsungOneUI 400"/>
              </a:rPr>
              <a:t>offers </a:t>
            </a:r>
            <a:r>
              <a:rPr sz="1200" spc="-10" dirty="0">
                <a:latin typeface="SamsungOneUI 400"/>
                <a:cs typeface="SamsungOneUI 400"/>
              </a:rPr>
              <a:t>enhanced </a:t>
            </a:r>
            <a:r>
              <a:rPr sz="1200" spc="-5" dirty="0">
                <a:latin typeface="SamsungOneUI 400"/>
                <a:cs typeface="SamsungOneUI 400"/>
              </a:rPr>
              <a:t>versatility, </a:t>
            </a:r>
            <a:r>
              <a:rPr sz="1200" spc="-10" dirty="0">
                <a:latin typeface="SamsungOneUI 400"/>
                <a:cs typeface="SamsungOneUI 400"/>
              </a:rPr>
              <a:t>allowing </a:t>
            </a:r>
            <a:r>
              <a:rPr sz="1200" spc="-5" dirty="0">
                <a:latin typeface="SamsungOneUI 400"/>
                <a:cs typeface="SamsungOneUI 400"/>
              </a:rPr>
              <a:t>users to </a:t>
            </a:r>
            <a:r>
              <a:rPr sz="1200" spc="-10" dirty="0">
                <a:latin typeface="SamsungOneUI 400"/>
                <a:cs typeface="SamsungOneUI 400"/>
              </a:rPr>
              <a:t>quickly </a:t>
            </a:r>
            <a:r>
              <a:rPr sz="1200" spc="-5" dirty="0">
                <a:latin typeface="SamsungOneUI 400"/>
                <a:cs typeface="SamsungOneUI 400"/>
              </a:rPr>
              <a:t>and </a:t>
            </a:r>
            <a:r>
              <a:rPr sz="1200" spc="-10" dirty="0">
                <a:latin typeface="SamsungOneUI 400"/>
                <a:cs typeface="SamsungOneUI 400"/>
              </a:rPr>
              <a:t>easily </a:t>
            </a:r>
            <a:r>
              <a:rPr sz="1200" dirty="0">
                <a:latin typeface="SamsungOneUI 400"/>
                <a:cs typeface="SamsungOneUI 400"/>
              </a:rPr>
              <a:t>select,</a:t>
            </a:r>
            <a:r>
              <a:rPr sz="1200" spc="-90" dirty="0">
                <a:latin typeface="SamsungOneUI 400"/>
                <a:cs typeface="SamsungOneUI 400"/>
              </a:rPr>
              <a:t> </a:t>
            </a:r>
            <a:r>
              <a:rPr sz="1200" spc="-10" dirty="0">
                <a:latin typeface="SamsungOneUI 400"/>
                <a:cs typeface="SamsungOneUI 400"/>
              </a:rPr>
              <a:t>crop,</a:t>
            </a:r>
            <a:r>
              <a:rPr lang="en-US" sz="1200" spc="-10" dirty="0">
                <a:latin typeface="SamsungOneUI 400"/>
                <a:cs typeface="SamsungOneUI 400"/>
              </a:rPr>
              <a:t> </a:t>
            </a:r>
            <a:r>
              <a:rPr sz="1200" spc="-10" dirty="0">
                <a:latin typeface="SamsungOneUI 400"/>
                <a:cs typeface="SamsungOneUI 400"/>
              </a:rPr>
              <a:t>capture,</a:t>
            </a:r>
            <a:r>
              <a:rPr sz="1200" spc="-35" dirty="0">
                <a:latin typeface="SamsungOneUI 400"/>
                <a:cs typeface="SamsungOneUI 400"/>
              </a:rPr>
              <a:t> </a:t>
            </a:r>
            <a:r>
              <a:rPr sz="1200" spc="-10" dirty="0">
                <a:latin typeface="SamsungOneUI 400"/>
                <a:cs typeface="SamsungOneUI 400"/>
              </a:rPr>
              <a:t>move</a:t>
            </a:r>
            <a:r>
              <a:rPr sz="1200" spc="-35" dirty="0">
                <a:latin typeface="SamsungOneUI 400"/>
                <a:cs typeface="SamsungOneUI 400"/>
              </a:rPr>
              <a:t> </a:t>
            </a:r>
            <a:r>
              <a:rPr sz="1200" spc="-5" dirty="0">
                <a:latin typeface="SamsungOneUI 400"/>
                <a:cs typeface="SamsungOneUI 400"/>
              </a:rPr>
              <a:t>and</a:t>
            </a:r>
            <a:r>
              <a:rPr sz="1200" spc="-35" dirty="0">
                <a:latin typeface="SamsungOneUI 400"/>
                <a:cs typeface="SamsungOneUI 400"/>
              </a:rPr>
              <a:t> </a:t>
            </a:r>
            <a:r>
              <a:rPr sz="1200" spc="-5" dirty="0">
                <a:latin typeface="SamsungOneUI 400"/>
                <a:cs typeface="SamsungOneUI 400"/>
              </a:rPr>
              <a:t>edit</a:t>
            </a:r>
            <a:r>
              <a:rPr sz="1200" spc="-35" dirty="0">
                <a:latin typeface="SamsungOneUI 400"/>
                <a:cs typeface="SamsungOneUI 400"/>
              </a:rPr>
              <a:t> </a:t>
            </a:r>
            <a:r>
              <a:rPr sz="1200" spc="-10" dirty="0">
                <a:latin typeface="SamsungOneUI 400"/>
                <a:cs typeface="SamsungOneUI 400"/>
              </a:rPr>
              <a:t>any</a:t>
            </a:r>
            <a:r>
              <a:rPr sz="1200" spc="-35" dirty="0">
                <a:latin typeface="SamsungOneUI 400"/>
                <a:cs typeface="SamsungOneUI 400"/>
              </a:rPr>
              <a:t> </a:t>
            </a:r>
            <a:r>
              <a:rPr sz="1200" spc="-5" dirty="0">
                <a:latin typeface="SamsungOneUI 400"/>
                <a:cs typeface="SamsungOneUI 400"/>
              </a:rPr>
              <a:t>images</a:t>
            </a:r>
            <a:r>
              <a:rPr sz="1200" spc="-35" dirty="0">
                <a:latin typeface="SamsungOneUI 400"/>
                <a:cs typeface="SamsungOneUI 400"/>
              </a:rPr>
              <a:t> </a:t>
            </a:r>
            <a:r>
              <a:rPr sz="1200" spc="-5" dirty="0">
                <a:latin typeface="SamsungOneUI 400"/>
                <a:cs typeface="SamsungOneUI 400"/>
              </a:rPr>
              <a:t>on</a:t>
            </a:r>
            <a:r>
              <a:rPr sz="1200" spc="-35" dirty="0">
                <a:latin typeface="SamsungOneUI 400"/>
                <a:cs typeface="SamsungOneUI 400"/>
              </a:rPr>
              <a:t> </a:t>
            </a:r>
            <a:r>
              <a:rPr sz="1200" spc="-5" dirty="0">
                <a:latin typeface="SamsungOneUI 400"/>
                <a:cs typeface="SamsungOneUI 400"/>
              </a:rPr>
              <a:t>the</a:t>
            </a:r>
            <a:r>
              <a:rPr sz="1200" spc="-35" dirty="0">
                <a:latin typeface="SamsungOneUI 400"/>
                <a:cs typeface="SamsungOneUI 400"/>
              </a:rPr>
              <a:t> </a:t>
            </a:r>
            <a:r>
              <a:rPr sz="1200" spc="-10" dirty="0">
                <a:latin typeface="SamsungOneUI 400"/>
                <a:cs typeface="SamsungOneUI 400"/>
              </a:rPr>
              <a:t>Flip’s</a:t>
            </a:r>
            <a:r>
              <a:rPr sz="1200" spc="-35" dirty="0">
                <a:latin typeface="SamsungOneUI 400"/>
                <a:cs typeface="SamsungOneUI 400"/>
              </a:rPr>
              <a:t> </a:t>
            </a:r>
            <a:r>
              <a:rPr sz="1200" spc="-10" dirty="0">
                <a:latin typeface="SamsungOneUI 400"/>
                <a:cs typeface="SamsungOneUI 400"/>
              </a:rPr>
              <a:t>roll</a:t>
            </a:r>
            <a:r>
              <a:rPr sz="1200" spc="-35" dirty="0">
                <a:latin typeface="SamsungOneUI 400"/>
                <a:cs typeface="SamsungOneUI 400"/>
              </a:rPr>
              <a:t> </a:t>
            </a:r>
            <a:r>
              <a:rPr sz="1200" spc="-5" dirty="0">
                <a:latin typeface="SamsungOneUI 400"/>
                <a:cs typeface="SamsungOneUI 400"/>
              </a:rPr>
              <a:t>without</a:t>
            </a:r>
            <a:r>
              <a:rPr sz="1200" spc="-35" dirty="0">
                <a:latin typeface="SamsungOneUI 400"/>
                <a:cs typeface="SamsungOneUI 400"/>
              </a:rPr>
              <a:t> </a:t>
            </a:r>
            <a:r>
              <a:rPr sz="1200" spc="-10" dirty="0">
                <a:latin typeface="SamsungOneUI 400"/>
                <a:cs typeface="SamsungOneUI 400"/>
              </a:rPr>
              <a:t>any</a:t>
            </a:r>
            <a:r>
              <a:rPr sz="1200" spc="-30" dirty="0">
                <a:latin typeface="SamsungOneUI 400"/>
                <a:cs typeface="SamsungOneUI 400"/>
              </a:rPr>
              <a:t> </a:t>
            </a:r>
            <a:r>
              <a:rPr sz="1200" spc="-5" dirty="0">
                <a:latin typeface="SamsungOneUI 400"/>
                <a:cs typeface="SamsungOneUI 400"/>
              </a:rPr>
              <a:t>hassle.</a:t>
            </a:r>
            <a:endParaRPr sz="1200" dirty="0">
              <a:latin typeface="SamsungOneUI 400"/>
              <a:cs typeface="SamsungOneUI 400"/>
            </a:endParaRPr>
          </a:p>
        </p:txBody>
      </p:sp>
      <p:sp>
        <p:nvSpPr>
          <p:cNvPr id="21" name="object 10">
            <a:extLst>
              <a:ext uri="{FF2B5EF4-FFF2-40B4-BE49-F238E27FC236}">
                <a16:creationId xmlns:a16="http://schemas.microsoft.com/office/drawing/2014/main" id="{91680E4E-21F6-44F9-9905-6E8F7F65C427}"/>
              </a:ext>
            </a:extLst>
          </p:cNvPr>
          <p:cNvSpPr txBox="1"/>
          <p:nvPr/>
        </p:nvSpPr>
        <p:spPr>
          <a:xfrm>
            <a:off x="6213746" y="1861385"/>
            <a:ext cx="5363400" cy="674736"/>
          </a:xfrm>
          <a:prstGeom prst="rect">
            <a:avLst/>
          </a:prstGeom>
        </p:spPr>
        <p:txBody>
          <a:bodyPr vert="horz" wrap="square" lIns="0" tIns="12700" rIns="0" bIns="0" rtlCol="0">
            <a:spAutoFit/>
          </a:bodyPr>
          <a:lstStyle/>
          <a:p>
            <a:pPr marL="12700">
              <a:lnSpc>
                <a:spcPct val="100000"/>
              </a:lnSpc>
              <a:spcBef>
                <a:spcPts val="100"/>
              </a:spcBef>
            </a:pPr>
            <a:r>
              <a:rPr sz="1200" b="1" spc="80" dirty="0">
                <a:latin typeface="Calibri"/>
                <a:cs typeface="Calibri"/>
              </a:rPr>
              <a:t>Merge </a:t>
            </a:r>
            <a:r>
              <a:rPr sz="1200" b="1" spc="60" dirty="0">
                <a:latin typeface="Calibri"/>
                <a:cs typeface="Calibri"/>
              </a:rPr>
              <a:t>to</a:t>
            </a:r>
            <a:r>
              <a:rPr sz="1200" b="1" spc="-55" dirty="0">
                <a:latin typeface="Calibri"/>
                <a:cs typeface="Calibri"/>
              </a:rPr>
              <a:t> </a:t>
            </a:r>
            <a:r>
              <a:rPr sz="1200" b="1" spc="30" dirty="0">
                <a:latin typeface="Calibri"/>
                <a:cs typeface="Calibri"/>
              </a:rPr>
              <a:t>roll</a:t>
            </a:r>
            <a:endParaRPr sz="1200">
              <a:latin typeface="Calibri"/>
              <a:cs typeface="Calibri"/>
            </a:endParaRPr>
          </a:p>
          <a:p>
            <a:pPr marL="12700" marR="5080">
              <a:lnSpc>
                <a:spcPct val="115399"/>
              </a:lnSpc>
              <a:spcBef>
                <a:spcPts val="505"/>
              </a:spcBef>
            </a:pPr>
            <a:r>
              <a:rPr sz="1200" spc="-5" dirty="0">
                <a:latin typeface="SamsungOneUI 400"/>
                <a:cs typeface="SamsungOneUI 400"/>
              </a:rPr>
              <a:t>Images</a:t>
            </a:r>
            <a:r>
              <a:rPr sz="1200" spc="-15" dirty="0">
                <a:latin typeface="SamsungOneUI 400"/>
                <a:cs typeface="SamsungOneUI 400"/>
              </a:rPr>
              <a:t> </a:t>
            </a:r>
            <a:r>
              <a:rPr sz="1200" spc="-5" dirty="0">
                <a:latin typeface="SamsungOneUI 400"/>
                <a:cs typeface="SamsungOneUI 400"/>
              </a:rPr>
              <a:t>can</a:t>
            </a:r>
            <a:r>
              <a:rPr sz="1200" spc="-15" dirty="0">
                <a:latin typeface="SamsungOneUI 400"/>
                <a:cs typeface="SamsungOneUI 400"/>
              </a:rPr>
              <a:t> </a:t>
            </a:r>
            <a:r>
              <a:rPr sz="1200" dirty="0">
                <a:latin typeface="SamsungOneUI 400"/>
                <a:cs typeface="SamsungOneUI 400"/>
              </a:rPr>
              <a:t>also</a:t>
            </a:r>
            <a:r>
              <a:rPr sz="1200" spc="-15" dirty="0">
                <a:latin typeface="SamsungOneUI 400"/>
                <a:cs typeface="SamsungOneUI 400"/>
              </a:rPr>
              <a:t> </a:t>
            </a:r>
            <a:r>
              <a:rPr sz="1200" dirty="0">
                <a:latin typeface="SamsungOneUI 400"/>
                <a:cs typeface="SamsungOneUI 400"/>
              </a:rPr>
              <a:t>be</a:t>
            </a:r>
            <a:r>
              <a:rPr sz="1200" spc="-10" dirty="0">
                <a:latin typeface="SamsungOneUI 400"/>
                <a:cs typeface="SamsungOneUI 400"/>
              </a:rPr>
              <a:t> </a:t>
            </a:r>
            <a:r>
              <a:rPr sz="1200" spc="-5" dirty="0">
                <a:latin typeface="SamsungOneUI 400"/>
                <a:cs typeface="SamsungOneUI 400"/>
              </a:rPr>
              <a:t>merged</a:t>
            </a:r>
            <a:r>
              <a:rPr sz="1200" spc="-15" dirty="0">
                <a:latin typeface="SamsungOneUI 400"/>
                <a:cs typeface="SamsungOneUI 400"/>
              </a:rPr>
              <a:t> </a:t>
            </a:r>
            <a:r>
              <a:rPr sz="1200" spc="-5" dirty="0">
                <a:latin typeface="SamsungOneUI 400"/>
                <a:cs typeface="SamsungOneUI 400"/>
              </a:rPr>
              <a:t>to</a:t>
            </a:r>
            <a:r>
              <a:rPr sz="1200" spc="-15" dirty="0">
                <a:latin typeface="SamsungOneUI 400"/>
                <a:cs typeface="SamsungOneUI 400"/>
              </a:rPr>
              <a:t> </a:t>
            </a:r>
            <a:r>
              <a:rPr sz="1200" spc="-5" dirty="0">
                <a:latin typeface="SamsungOneUI 400"/>
                <a:cs typeface="SamsungOneUI 400"/>
              </a:rPr>
              <a:t>the</a:t>
            </a:r>
            <a:r>
              <a:rPr sz="1200" spc="-10" dirty="0">
                <a:latin typeface="SamsungOneUI 400"/>
                <a:cs typeface="SamsungOneUI 400"/>
              </a:rPr>
              <a:t> roll</a:t>
            </a:r>
            <a:r>
              <a:rPr sz="1200" spc="-15" dirty="0">
                <a:latin typeface="SamsungOneUI 400"/>
                <a:cs typeface="SamsungOneUI 400"/>
              </a:rPr>
              <a:t> </a:t>
            </a:r>
            <a:r>
              <a:rPr sz="1200" spc="-5" dirty="0">
                <a:latin typeface="SamsungOneUI 400"/>
                <a:cs typeface="SamsungOneUI 400"/>
              </a:rPr>
              <a:t>with</a:t>
            </a:r>
            <a:r>
              <a:rPr sz="1200" spc="-15" dirty="0">
                <a:latin typeface="SamsungOneUI 400"/>
                <a:cs typeface="SamsungOneUI 400"/>
              </a:rPr>
              <a:t> </a:t>
            </a:r>
            <a:r>
              <a:rPr sz="1200" spc="-5" dirty="0">
                <a:latin typeface="SamsungOneUI 400"/>
                <a:cs typeface="SamsungOneUI 400"/>
              </a:rPr>
              <a:t>just</a:t>
            </a:r>
            <a:r>
              <a:rPr sz="1200" spc="-15" dirty="0">
                <a:latin typeface="SamsungOneUI 400"/>
                <a:cs typeface="SamsungOneUI 400"/>
              </a:rPr>
              <a:t> </a:t>
            </a:r>
            <a:r>
              <a:rPr sz="1200" spc="-5" dirty="0">
                <a:latin typeface="SamsungOneUI 400"/>
                <a:cs typeface="SamsungOneUI 400"/>
              </a:rPr>
              <a:t>one</a:t>
            </a:r>
            <a:r>
              <a:rPr sz="1200" spc="-10" dirty="0">
                <a:latin typeface="SamsungOneUI 400"/>
                <a:cs typeface="SamsungOneUI 400"/>
              </a:rPr>
              <a:t> </a:t>
            </a:r>
            <a:r>
              <a:rPr sz="1200" spc="-5" dirty="0">
                <a:latin typeface="SamsungOneUI 400"/>
                <a:cs typeface="SamsungOneUI 400"/>
              </a:rPr>
              <a:t>click</a:t>
            </a:r>
            <a:r>
              <a:rPr sz="1200" spc="-15" dirty="0">
                <a:latin typeface="SamsungOneUI 400"/>
                <a:cs typeface="SamsungOneUI 400"/>
              </a:rPr>
              <a:t> </a:t>
            </a:r>
            <a:r>
              <a:rPr sz="1200" spc="-5" dirty="0">
                <a:latin typeface="SamsungOneUI 400"/>
                <a:cs typeface="SamsungOneUI 400"/>
              </a:rPr>
              <a:t>of</a:t>
            </a:r>
            <a:r>
              <a:rPr sz="1200" spc="-15" dirty="0">
                <a:latin typeface="SamsungOneUI 400"/>
                <a:cs typeface="SamsungOneUI 400"/>
              </a:rPr>
              <a:t> </a:t>
            </a:r>
            <a:r>
              <a:rPr sz="1200" dirty="0">
                <a:latin typeface="SamsungOneUI 400"/>
                <a:cs typeface="SamsungOneUI 400"/>
              </a:rPr>
              <a:t>a</a:t>
            </a:r>
            <a:r>
              <a:rPr sz="1200" spc="-10" dirty="0">
                <a:latin typeface="SamsungOneUI 400"/>
                <a:cs typeface="SamsungOneUI 400"/>
              </a:rPr>
              <a:t> </a:t>
            </a:r>
            <a:r>
              <a:rPr sz="1200" spc="-5" dirty="0">
                <a:latin typeface="SamsungOneUI 400"/>
                <a:cs typeface="SamsungOneUI 400"/>
              </a:rPr>
              <a:t>button,</a:t>
            </a:r>
            <a:r>
              <a:rPr sz="1200" spc="-15" dirty="0">
                <a:latin typeface="SamsungOneUI 400"/>
                <a:cs typeface="SamsungOneUI 400"/>
              </a:rPr>
              <a:t> </a:t>
            </a:r>
            <a:r>
              <a:rPr sz="1200" spc="-10" dirty="0">
                <a:latin typeface="SamsungOneUI 400"/>
                <a:cs typeface="SamsungOneUI 400"/>
              </a:rPr>
              <a:t>allowing</a:t>
            </a:r>
            <a:r>
              <a:rPr sz="1200" spc="-15" dirty="0">
                <a:latin typeface="SamsungOneUI 400"/>
                <a:cs typeface="SamsungOneUI 400"/>
              </a:rPr>
              <a:t> </a:t>
            </a:r>
            <a:r>
              <a:rPr sz="1200" dirty="0">
                <a:latin typeface="SamsungOneUI 400"/>
                <a:cs typeface="SamsungOneUI 400"/>
              </a:rPr>
              <a:t>it</a:t>
            </a:r>
            <a:r>
              <a:rPr sz="1200" spc="-10" dirty="0">
                <a:latin typeface="SamsungOneUI 400"/>
                <a:cs typeface="SamsungOneUI 400"/>
              </a:rPr>
              <a:t> </a:t>
            </a:r>
            <a:r>
              <a:rPr sz="1200" spc="-5" dirty="0">
                <a:latin typeface="SamsungOneUI 400"/>
                <a:cs typeface="SamsungOneUI 400"/>
              </a:rPr>
              <a:t>to</a:t>
            </a:r>
            <a:r>
              <a:rPr sz="1200" spc="-15" dirty="0">
                <a:latin typeface="SamsungOneUI 400"/>
                <a:cs typeface="SamsungOneUI 400"/>
              </a:rPr>
              <a:t> </a:t>
            </a:r>
            <a:r>
              <a:rPr sz="1200" dirty="0">
                <a:latin typeface="SamsungOneUI 400"/>
                <a:cs typeface="SamsungOneUI 400"/>
              </a:rPr>
              <a:t>be</a:t>
            </a:r>
            <a:r>
              <a:rPr sz="1200" spc="-15" dirty="0">
                <a:latin typeface="SamsungOneUI 400"/>
                <a:cs typeface="SamsungOneUI 400"/>
              </a:rPr>
              <a:t> </a:t>
            </a:r>
            <a:r>
              <a:rPr sz="1200" spc="-5" dirty="0">
                <a:latin typeface="SamsungOneUI 400"/>
                <a:cs typeface="SamsungOneUI 400"/>
              </a:rPr>
              <a:t>edited  or</a:t>
            </a:r>
            <a:r>
              <a:rPr sz="1200" spc="-40" dirty="0">
                <a:latin typeface="SamsungOneUI 400"/>
                <a:cs typeface="SamsungOneUI 400"/>
              </a:rPr>
              <a:t> </a:t>
            </a:r>
            <a:r>
              <a:rPr sz="1200" spc="-5" dirty="0">
                <a:latin typeface="SamsungOneUI 400"/>
                <a:cs typeface="SamsungOneUI 400"/>
              </a:rPr>
              <a:t>erased.</a:t>
            </a:r>
            <a:endParaRPr sz="1200">
              <a:latin typeface="SamsungOneUI 400"/>
              <a:cs typeface="SamsungOneUI 400"/>
            </a:endParaRPr>
          </a:p>
        </p:txBody>
      </p:sp>
      <p:sp>
        <p:nvSpPr>
          <p:cNvPr id="22" name="object 11">
            <a:extLst>
              <a:ext uri="{FF2B5EF4-FFF2-40B4-BE49-F238E27FC236}">
                <a16:creationId xmlns:a16="http://schemas.microsoft.com/office/drawing/2014/main" id="{E4F4ED18-479C-4FF8-88A8-F2E2DE8E44DE}"/>
              </a:ext>
            </a:extLst>
          </p:cNvPr>
          <p:cNvSpPr txBox="1"/>
          <p:nvPr/>
        </p:nvSpPr>
        <p:spPr>
          <a:xfrm>
            <a:off x="6213746" y="4390764"/>
            <a:ext cx="5364431" cy="1099468"/>
          </a:xfrm>
          <a:prstGeom prst="rect">
            <a:avLst/>
          </a:prstGeom>
        </p:spPr>
        <p:txBody>
          <a:bodyPr vert="horz" wrap="square" lIns="0" tIns="12700" rIns="0" bIns="0" rtlCol="0">
            <a:spAutoFit/>
          </a:bodyPr>
          <a:lstStyle/>
          <a:p>
            <a:pPr marL="12700" algn="just">
              <a:lnSpc>
                <a:spcPct val="100000"/>
              </a:lnSpc>
              <a:spcBef>
                <a:spcPts val="100"/>
              </a:spcBef>
            </a:pPr>
            <a:r>
              <a:rPr sz="1200" b="1" spc="85" dirty="0">
                <a:latin typeface="Calibri"/>
                <a:cs typeface="Calibri"/>
              </a:rPr>
              <a:t>Quick</a:t>
            </a:r>
            <a:r>
              <a:rPr sz="1200" b="1" spc="10" dirty="0">
                <a:latin typeface="Calibri"/>
                <a:cs typeface="Calibri"/>
              </a:rPr>
              <a:t> </a:t>
            </a:r>
            <a:r>
              <a:rPr sz="1200" b="1" spc="85" dirty="0">
                <a:latin typeface="Calibri"/>
                <a:cs typeface="Calibri"/>
              </a:rPr>
              <a:t>ﬁnder</a:t>
            </a:r>
            <a:endParaRPr sz="1200">
              <a:latin typeface="Calibri"/>
              <a:cs typeface="Calibri"/>
            </a:endParaRPr>
          </a:p>
          <a:p>
            <a:pPr marL="12700" marR="5080" algn="just">
              <a:lnSpc>
                <a:spcPct val="115399"/>
              </a:lnSpc>
              <a:spcBef>
                <a:spcPts val="505"/>
              </a:spcBef>
            </a:pPr>
            <a:r>
              <a:rPr sz="1200" dirty="0">
                <a:latin typeface="SamsungOneUI 400"/>
                <a:cs typeface="SamsungOneUI 400"/>
              </a:rPr>
              <a:t>An</a:t>
            </a:r>
            <a:r>
              <a:rPr sz="1200" spc="-55" dirty="0">
                <a:latin typeface="SamsungOneUI 400"/>
                <a:cs typeface="SamsungOneUI 400"/>
              </a:rPr>
              <a:t> </a:t>
            </a:r>
            <a:r>
              <a:rPr sz="1200" spc="-10" dirty="0">
                <a:latin typeface="SamsungOneUI 400"/>
                <a:cs typeface="SamsungOneUI 400"/>
              </a:rPr>
              <a:t>intuitive,</a:t>
            </a:r>
            <a:r>
              <a:rPr sz="1200" spc="-50" dirty="0">
                <a:latin typeface="SamsungOneUI 400"/>
                <a:cs typeface="SamsungOneUI 400"/>
              </a:rPr>
              <a:t> </a:t>
            </a:r>
            <a:r>
              <a:rPr sz="1200" spc="-10" dirty="0">
                <a:latin typeface="SamsungOneUI 400"/>
                <a:cs typeface="SamsungOneUI 400"/>
              </a:rPr>
              <a:t>user-friendly</a:t>
            </a:r>
            <a:r>
              <a:rPr sz="1200" spc="-55" dirty="0">
                <a:latin typeface="SamsungOneUI 400"/>
                <a:cs typeface="SamsungOneUI 400"/>
              </a:rPr>
              <a:t> </a:t>
            </a:r>
            <a:r>
              <a:rPr sz="1200" spc="-5" dirty="0">
                <a:latin typeface="SamsungOneUI 400"/>
                <a:cs typeface="SamsungOneUI 400"/>
              </a:rPr>
              <a:t>menu</a:t>
            </a:r>
            <a:r>
              <a:rPr sz="1200" spc="-50" dirty="0">
                <a:latin typeface="SamsungOneUI 400"/>
                <a:cs typeface="SamsungOneUI 400"/>
              </a:rPr>
              <a:t> </a:t>
            </a:r>
            <a:r>
              <a:rPr sz="1200" spc="-5" dirty="0">
                <a:latin typeface="SamsungOneUI 400"/>
                <a:cs typeface="SamsungOneUI 400"/>
              </a:rPr>
              <a:t>simplifies</a:t>
            </a:r>
            <a:r>
              <a:rPr sz="1200" spc="-55" dirty="0">
                <a:latin typeface="SamsungOneUI 400"/>
                <a:cs typeface="SamsungOneUI 400"/>
              </a:rPr>
              <a:t> </a:t>
            </a:r>
            <a:r>
              <a:rPr sz="1200" spc="-10" dirty="0">
                <a:latin typeface="SamsungOneUI 400"/>
                <a:cs typeface="SamsungOneUI 400"/>
              </a:rPr>
              <a:t>navigation</a:t>
            </a:r>
            <a:r>
              <a:rPr sz="1200" spc="-50" dirty="0">
                <a:latin typeface="SamsungOneUI 400"/>
                <a:cs typeface="SamsungOneUI 400"/>
              </a:rPr>
              <a:t> </a:t>
            </a:r>
            <a:r>
              <a:rPr sz="1200" spc="-5" dirty="0">
                <a:latin typeface="SamsungOneUI 400"/>
                <a:cs typeface="SamsungOneUI 400"/>
              </a:rPr>
              <a:t>and</a:t>
            </a:r>
            <a:r>
              <a:rPr sz="1200" spc="-55" dirty="0">
                <a:latin typeface="SamsungOneUI 400"/>
                <a:cs typeface="SamsungOneUI 400"/>
              </a:rPr>
              <a:t> </a:t>
            </a:r>
            <a:r>
              <a:rPr sz="1200" spc="-5" dirty="0">
                <a:latin typeface="SamsungOneUI 400"/>
                <a:cs typeface="SamsungOneUI 400"/>
              </a:rPr>
              <a:t>reduces</a:t>
            </a:r>
            <a:r>
              <a:rPr sz="1200" spc="-50" dirty="0">
                <a:latin typeface="SamsungOneUI 400"/>
                <a:cs typeface="SamsungOneUI 400"/>
              </a:rPr>
              <a:t> </a:t>
            </a:r>
            <a:r>
              <a:rPr sz="1200" spc="-5" dirty="0">
                <a:latin typeface="SamsungOneUI 400"/>
                <a:cs typeface="SamsungOneUI 400"/>
              </a:rPr>
              <a:t>the</a:t>
            </a:r>
            <a:r>
              <a:rPr sz="1200" spc="-50" dirty="0">
                <a:latin typeface="SamsungOneUI 400"/>
                <a:cs typeface="SamsungOneUI 400"/>
              </a:rPr>
              <a:t> </a:t>
            </a:r>
            <a:r>
              <a:rPr sz="1200" spc="-5" dirty="0">
                <a:latin typeface="SamsungOneUI 400"/>
                <a:cs typeface="SamsungOneUI 400"/>
              </a:rPr>
              <a:t>time</a:t>
            </a:r>
            <a:r>
              <a:rPr sz="1200" spc="-55" dirty="0">
                <a:latin typeface="SamsungOneUI 400"/>
                <a:cs typeface="SamsungOneUI 400"/>
              </a:rPr>
              <a:t> </a:t>
            </a:r>
            <a:r>
              <a:rPr sz="1200" spc="-10" dirty="0">
                <a:latin typeface="SamsungOneUI 400"/>
                <a:cs typeface="SamsungOneUI 400"/>
              </a:rPr>
              <a:t>required</a:t>
            </a:r>
            <a:r>
              <a:rPr sz="1200" spc="-50" dirty="0">
                <a:latin typeface="SamsungOneUI 400"/>
                <a:cs typeface="SamsungOneUI 400"/>
              </a:rPr>
              <a:t> </a:t>
            </a:r>
            <a:r>
              <a:rPr sz="1200" spc="-5" dirty="0">
                <a:latin typeface="SamsungOneUI 400"/>
                <a:cs typeface="SamsungOneUI 400"/>
              </a:rPr>
              <a:t>to</a:t>
            </a:r>
            <a:r>
              <a:rPr sz="1200" spc="-55" dirty="0">
                <a:latin typeface="SamsungOneUI 400"/>
                <a:cs typeface="SamsungOneUI 400"/>
              </a:rPr>
              <a:t> </a:t>
            </a:r>
            <a:r>
              <a:rPr sz="1200" spc="-5" dirty="0">
                <a:latin typeface="SamsungOneUI 400"/>
                <a:cs typeface="SamsungOneUI 400"/>
              </a:rPr>
              <a:t>access  controls</a:t>
            </a:r>
            <a:r>
              <a:rPr sz="1200" spc="-35" dirty="0">
                <a:latin typeface="SamsungOneUI 400"/>
                <a:cs typeface="SamsungOneUI 400"/>
              </a:rPr>
              <a:t> </a:t>
            </a:r>
            <a:r>
              <a:rPr sz="1200" spc="-5" dirty="0">
                <a:latin typeface="SamsungOneUI 400"/>
                <a:cs typeface="SamsungOneUI 400"/>
              </a:rPr>
              <a:t>or</a:t>
            </a:r>
            <a:r>
              <a:rPr sz="1200" spc="-35" dirty="0">
                <a:latin typeface="SamsungOneUI 400"/>
                <a:cs typeface="SamsungOneUI 400"/>
              </a:rPr>
              <a:t> </a:t>
            </a:r>
            <a:r>
              <a:rPr sz="1200" spc="-5" dirty="0">
                <a:latin typeface="SamsungOneUI 400"/>
                <a:cs typeface="SamsungOneUI 400"/>
              </a:rPr>
              <a:t>view</a:t>
            </a:r>
            <a:r>
              <a:rPr sz="1200" spc="-30" dirty="0">
                <a:latin typeface="SamsungOneUI 400"/>
                <a:cs typeface="SamsungOneUI 400"/>
              </a:rPr>
              <a:t> </a:t>
            </a:r>
            <a:r>
              <a:rPr sz="1200" spc="-10" dirty="0">
                <a:latin typeface="SamsungOneUI 400"/>
                <a:cs typeface="SamsungOneUI 400"/>
              </a:rPr>
              <a:t>content</a:t>
            </a:r>
            <a:r>
              <a:rPr sz="1200" spc="-35" dirty="0">
                <a:latin typeface="SamsungOneUI 400"/>
                <a:cs typeface="SamsungOneUI 400"/>
              </a:rPr>
              <a:t> </a:t>
            </a:r>
            <a:r>
              <a:rPr sz="1200" spc="-5" dirty="0">
                <a:latin typeface="SamsungOneUI 400"/>
                <a:cs typeface="SamsungOneUI 400"/>
              </a:rPr>
              <a:t>in</a:t>
            </a:r>
            <a:r>
              <a:rPr sz="1200" spc="-35" dirty="0">
                <a:latin typeface="SamsungOneUI 400"/>
                <a:cs typeface="SamsungOneUI 400"/>
              </a:rPr>
              <a:t> </a:t>
            </a:r>
            <a:r>
              <a:rPr sz="1200" dirty="0">
                <a:latin typeface="SamsungOneUI 400"/>
                <a:cs typeface="SamsungOneUI 400"/>
              </a:rPr>
              <a:t>its</a:t>
            </a:r>
            <a:r>
              <a:rPr sz="1200" spc="-30" dirty="0">
                <a:latin typeface="SamsungOneUI 400"/>
                <a:cs typeface="SamsungOneUI 400"/>
              </a:rPr>
              <a:t> </a:t>
            </a:r>
            <a:r>
              <a:rPr sz="1200" spc="-10" dirty="0">
                <a:latin typeface="SamsungOneUI 400"/>
                <a:cs typeface="SamsungOneUI 400"/>
              </a:rPr>
              <a:t>entirety.</a:t>
            </a:r>
            <a:r>
              <a:rPr sz="1200" spc="-35" dirty="0">
                <a:latin typeface="SamsungOneUI 400"/>
                <a:cs typeface="SamsungOneUI 400"/>
              </a:rPr>
              <a:t> </a:t>
            </a:r>
            <a:r>
              <a:rPr sz="1200" spc="-5" dirty="0">
                <a:latin typeface="SamsungOneUI 400"/>
                <a:cs typeface="SamsungOneUI 400"/>
              </a:rPr>
              <a:t>Facilitators</a:t>
            </a:r>
            <a:r>
              <a:rPr sz="1200" spc="-35" dirty="0">
                <a:latin typeface="SamsungOneUI 400"/>
                <a:cs typeface="SamsungOneUI 400"/>
              </a:rPr>
              <a:t> </a:t>
            </a:r>
            <a:r>
              <a:rPr sz="1200" dirty="0">
                <a:latin typeface="SamsungOneUI 400"/>
                <a:cs typeface="SamsungOneUI 400"/>
              </a:rPr>
              <a:t>also</a:t>
            </a:r>
            <a:r>
              <a:rPr sz="1200" spc="-30" dirty="0">
                <a:latin typeface="SamsungOneUI 400"/>
                <a:cs typeface="SamsungOneUI 400"/>
              </a:rPr>
              <a:t> </a:t>
            </a:r>
            <a:r>
              <a:rPr sz="1200" spc="-5" dirty="0">
                <a:latin typeface="SamsungOneUI 400"/>
                <a:cs typeface="SamsungOneUI 400"/>
              </a:rPr>
              <a:t>can</a:t>
            </a:r>
            <a:r>
              <a:rPr sz="1200" spc="-35" dirty="0">
                <a:latin typeface="SamsungOneUI 400"/>
                <a:cs typeface="SamsungOneUI 400"/>
              </a:rPr>
              <a:t> </a:t>
            </a:r>
            <a:r>
              <a:rPr sz="1200" spc="-10" dirty="0">
                <a:latin typeface="SamsungOneUI 400"/>
                <a:cs typeface="SamsungOneUI 400"/>
              </a:rPr>
              <a:t>preview</a:t>
            </a:r>
            <a:r>
              <a:rPr sz="1200" spc="-35" dirty="0">
                <a:latin typeface="SamsungOneUI 400"/>
                <a:cs typeface="SamsungOneUI 400"/>
              </a:rPr>
              <a:t> </a:t>
            </a:r>
            <a:r>
              <a:rPr sz="1200" spc="-10" dirty="0">
                <a:latin typeface="SamsungOneUI 400"/>
                <a:cs typeface="SamsungOneUI 400"/>
              </a:rPr>
              <a:t>individual</a:t>
            </a:r>
            <a:r>
              <a:rPr sz="1200" spc="-30" dirty="0">
                <a:latin typeface="SamsungOneUI 400"/>
                <a:cs typeface="SamsungOneUI 400"/>
              </a:rPr>
              <a:t> </a:t>
            </a:r>
            <a:r>
              <a:rPr sz="1200" spc="-10" dirty="0">
                <a:latin typeface="SamsungOneUI 400"/>
                <a:cs typeface="SamsungOneUI 400"/>
              </a:rPr>
              <a:t>content</a:t>
            </a:r>
            <a:r>
              <a:rPr sz="1200" spc="-35" dirty="0">
                <a:latin typeface="SamsungOneUI 400"/>
                <a:cs typeface="SamsungOneUI 400"/>
              </a:rPr>
              <a:t> </a:t>
            </a:r>
            <a:r>
              <a:rPr sz="1200" spc="-5" dirty="0">
                <a:latin typeface="SamsungOneUI 400"/>
                <a:cs typeface="SamsungOneUI 400"/>
              </a:rPr>
              <a:t>pages  and</a:t>
            </a:r>
            <a:r>
              <a:rPr sz="1200" spc="-40" dirty="0">
                <a:latin typeface="SamsungOneUI 400"/>
                <a:cs typeface="SamsungOneUI 400"/>
              </a:rPr>
              <a:t> </a:t>
            </a:r>
            <a:r>
              <a:rPr sz="1200" spc="-10" dirty="0">
                <a:latin typeface="SamsungOneUI 400"/>
                <a:cs typeface="SamsungOneUI 400"/>
              </a:rPr>
              <a:t>make</a:t>
            </a:r>
            <a:r>
              <a:rPr sz="1200" spc="-35" dirty="0">
                <a:latin typeface="SamsungOneUI 400"/>
                <a:cs typeface="SamsungOneUI 400"/>
              </a:rPr>
              <a:t> </a:t>
            </a:r>
            <a:r>
              <a:rPr sz="1200" spc="-5" dirty="0">
                <a:latin typeface="SamsungOneUI 400"/>
                <a:cs typeface="SamsungOneUI 400"/>
              </a:rPr>
              <a:t>instant</a:t>
            </a:r>
            <a:r>
              <a:rPr sz="1200" spc="-35" dirty="0">
                <a:latin typeface="SamsungOneUI 400"/>
                <a:cs typeface="SamsungOneUI 400"/>
              </a:rPr>
              <a:t> </a:t>
            </a:r>
            <a:r>
              <a:rPr sz="1200" spc="-5" dirty="0">
                <a:latin typeface="SamsungOneUI 400"/>
                <a:cs typeface="SamsungOneUI 400"/>
              </a:rPr>
              <a:t>changes</a:t>
            </a:r>
            <a:r>
              <a:rPr sz="1200" spc="-35" dirty="0">
                <a:latin typeface="SamsungOneUI 400"/>
                <a:cs typeface="SamsungOneUI 400"/>
              </a:rPr>
              <a:t> </a:t>
            </a:r>
            <a:r>
              <a:rPr sz="1200" spc="-5" dirty="0">
                <a:latin typeface="SamsungOneUI 400"/>
                <a:cs typeface="SamsungOneUI 400"/>
              </a:rPr>
              <a:t>directly</a:t>
            </a:r>
            <a:r>
              <a:rPr sz="1200" spc="-35" dirty="0">
                <a:latin typeface="SamsungOneUI 400"/>
                <a:cs typeface="SamsungOneUI 400"/>
              </a:rPr>
              <a:t> </a:t>
            </a:r>
            <a:r>
              <a:rPr sz="1200" spc="-5" dirty="0">
                <a:latin typeface="SamsungOneUI 400"/>
                <a:cs typeface="SamsungOneUI 400"/>
              </a:rPr>
              <a:t>on</a:t>
            </a:r>
            <a:r>
              <a:rPr sz="1200" spc="-35" dirty="0">
                <a:latin typeface="SamsungOneUI 400"/>
                <a:cs typeface="SamsungOneUI 400"/>
              </a:rPr>
              <a:t> </a:t>
            </a:r>
            <a:r>
              <a:rPr sz="1200" spc="-5" dirty="0">
                <a:latin typeface="SamsungOneUI 400"/>
                <a:cs typeface="SamsungOneUI 400"/>
              </a:rPr>
              <a:t>the</a:t>
            </a:r>
            <a:r>
              <a:rPr sz="1200" spc="-35" dirty="0">
                <a:latin typeface="SamsungOneUI 400"/>
                <a:cs typeface="SamsungOneUI 400"/>
              </a:rPr>
              <a:t> </a:t>
            </a:r>
            <a:r>
              <a:rPr sz="1200" spc="-5" dirty="0">
                <a:latin typeface="SamsungOneUI 400"/>
                <a:cs typeface="SamsungOneUI 400"/>
              </a:rPr>
              <a:t>screen.</a:t>
            </a:r>
            <a:endParaRPr sz="1200">
              <a:latin typeface="SamsungOneUI 400"/>
              <a:cs typeface="SamsungOneUI 400"/>
            </a:endParaRPr>
          </a:p>
        </p:txBody>
      </p:sp>
      <p:sp>
        <p:nvSpPr>
          <p:cNvPr id="23" name="object 12">
            <a:extLst>
              <a:ext uri="{FF2B5EF4-FFF2-40B4-BE49-F238E27FC236}">
                <a16:creationId xmlns:a16="http://schemas.microsoft.com/office/drawing/2014/main" id="{46D591D7-9094-4ABE-8818-354F4C341FA6}"/>
              </a:ext>
            </a:extLst>
          </p:cNvPr>
          <p:cNvSpPr txBox="1"/>
          <p:nvPr/>
        </p:nvSpPr>
        <p:spPr>
          <a:xfrm>
            <a:off x="6213746" y="3639073"/>
            <a:ext cx="5363400" cy="643766"/>
          </a:xfrm>
          <a:prstGeom prst="rect">
            <a:avLst/>
          </a:prstGeom>
        </p:spPr>
        <p:txBody>
          <a:bodyPr vert="horz" wrap="square" lIns="0" tIns="12700" rIns="0" bIns="0" rtlCol="0">
            <a:spAutoFit/>
          </a:bodyPr>
          <a:lstStyle/>
          <a:p>
            <a:pPr marL="12700">
              <a:lnSpc>
                <a:spcPct val="100000"/>
              </a:lnSpc>
              <a:spcBef>
                <a:spcPts val="100"/>
              </a:spcBef>
            </a:pPr>
            <a:r>
              <a:rPr sz="1200" b="1" spc="105" dirty="0">
                <a:latin typeface="Calibri"/>
                <a:cs typeface="Calibri"/>
              </a:rPr>
              <a:t>Seamless</a:t>
            </a:r>
            <a:r>
              <a:rPr sz="1200" b="1" spc="10" dirty="0">
                <a:latin typeface="Calibri"/>
                <a:cs typeface="Calibri"/>
              </a:rPr>
              <a:t> </a:t>
            </a:r>
            <a:r>
              <a:rPr sz="1200" b="1" spc="70" dirty="0">
                <a:latin typeface="Calibri"/>
                <a:cs typeface="Calibri"/>
              </a:rPr>
              <a:t>scroll</a:t>
            </a:r>
            <a:endParaRPr sz="1200" dirty="0">
              <a:latin typeface="Calibri"/>
              <a:cs typeface="Calibri"/>
            </a:endParaRPr>
          </a:p>
          <a:p>
            <a:pPr marL="12700">
              <a:lnSpc>
                <a:spcPct val="100000"/>
              </a:lnSpc>
              <a:spcBef>
                <a:spcPts val="635"/>
              </a:spcBef>
            </a:pPr>
            <a:r>
              <a:rPr sz="1200" spc="-5" dirty="0">
                <a:latin typeface="SamsungOneUI 400"/>
                <a:cs typeface="SamsungOneUI 400"/>
              </a:rPr>
              <a:t>Samsung</a:t>
            </a:r>
            <a:r>
              <a:rPr sz="1200" spc="-50" dirty="0">
                <a:latin typeface="SamsungOneUI 400"/>
                <a:cs typeface="SamsungOneUI 400"/>
              </a:rPr>
              <a:t> </a:t>
            </a:r>
            <a:r>
              <a:rPr sz="1200" spc="-5" dirty="0">
                <a:latin typeface="SamsungOneUI 400"/>
                <a:cs typeface="SamsungOneUI 400"/>
              </a:rPr>
              <a:t>Flip</a:t>
            </a:r>
            <a:r>
              <a:rPr sz="1200" spc="-50" dirty="0">
                <a:latin typeface="SamsungOneUI 400"/>
                <a:cs typeface="SamsungOneUI 400"/>
              </a:rPr>
              <a:t> </a:t>
            </a:r>
            <a:r>
              <a:rPr sz="1200" spc="-10" dirty="0">
                <a:latin typeface="SamsungOneUI 400"/>
                <a:cs typeface="SamsungOneUI 400"/>
              </a:rPr>
              <a:t>allows</a:t>
            </a:r>
            <a:r>
              <a:rPr sz="1200" spc="-45" dirty="0">
                <a:latin typeface="SamsungOneUI 400"/>
                <a:cs typeface="SamsungOneUI 400"/>
              </a:rPr>
              <a:t> </a:t>
            </a:r>
            <a:r>
              <a:rPr sz="1200" spc="-5" dirty="0">
                <a:latin typeface="SamsungOneUI 400"/>
                <a:cs typeface="SamsungOneUI 400"/>
              </a:rPr>
              <a:t>users</a:t>
            </a:r>
            <a:r>
              <a:rPr sz="1200" spc="-50" dirty="0">
                <a:latin typeface="SamsungOneUI 400"/>
                <a:cs typeface="SamsungOneUI 400"/>
              </a:rPr>
              <a:t> </a:t>
            </a:r>
            <a:r>
              <a:rPr sz="1200" spc="-5" dirty="0">
                <a:latin typeface="SamsungOneUI 400"/>
                <a:cs typeface="SamsungOneUI 400"/>
              </a:rPr>
              <a:t>to</a:t>
            </a:r>
            <a:r>
              <a:rPr sz="1200" spc="-45" dirty="0">
                <a:latin typeface="SamsungOneUI 400"/>
                <a:cs typeface="SamsungOneUI 400"/>
              </a:rPr>
              <a:t> </a:t>
            </a:r>
            <a:r>
              <a:rPr sz="1200" spc="-5" dirty="0">
                <a:latin typeface="SamsungOneUI 400"/>
                <a:cs typeface="SamsungOneUI 400"/>
              </a:rPr>
              <a:t>stay</a:t>
            </a:r>
            <a:r>
              <a:rPr sz="1200" spc="-50" dirty="0">
                <a:latin typeface="SamsungOneUI 400"/>
                <a:cs typeface="SamsungOneUI 400"/>
              </a:rPr>
              <a:t> </a:t>
            </a:r>
            <a:r>
              <a:rPr sz="1200" spc="-10" dirty="0">
                <a:latin typeface="SamsungOneUI 400"/>
                <a:cs typeface="SamsungOneUI 400"/>
              </a:rPr>
              <a:t>well</a:t>
            </a:r>
            <a:r>
              <a:rPr sz="1200" spc="-45" dirty="0">
                <a:latin typeface="SamsungOneUI 400"/>
                <a:cs typeface="SamsungOneUI 400"/>
              </a:rPr>
              <a:t> </a:t>
            </a:r>
            <a:r>
              <a:rPr sz="1200" spc="-10" dirty="0">
                <a:latin typeface="SamsungOneUI 400"/>
                <a:cs typeface="SamsungOneUI 400"/>
              </a:rPr>
              <a:t>organized</a:t>
            </a:r>
            <a:r>
              <a:rPr sz="1200" spc="-50" dirty="0">
                <a:latin typeface="SamsungOneUI 400"/>
                <a:cs typeface="SamsungOneUI 400"/>
              </a:rPr>
              <a:t> </a:t>
            </a:r>
            <a:r>
              <a:rPr sz="1200" spc="-10" dirty="0">
                <a:latin typeface="SamsungOneUI 400"/>
                <a:cs typeface="SamsungOneUI 400"/>
              </a:rPr>
              <a:t>through</a:t>
            </a:r>
            <a:r>
              <a:rPr sz="1200" spc="-45" dirty="0">
                <a:latin typeface="SamsungOneUI 400"/>
                <a:cs typeface="SamsungOneUI 400"/>
              </a:rPr>
              <a:t> </a:t>
            </a:r>
            <a:r>
              <a:rPr sz="1200" spc="-10" dirty="0">
                <a:latin typeface="SamsungOneUI 400"/>
                <a:cs typeface="SamsungOneUI 400"/>
              </a:rPr>
              <a:t>clear</a:t>
            </a:r>
            <a:r>
              <a:rPr sz="1200" spc="-50" dirty="0">
                <a:latin typeface="SamsungOneUI 400"/>
                <a:cs typeface="SamsungOneUI 400"/>
              </a:rPr>
              <a:t> </a:t>
            </a:r>
            <a:r>
              <a:rPr sz="1200" spc="-5" dirty="0">
                <a:latin typeface="SamsungOneUI 400"/>
                <a:cs typeface="SamsungOneUI 400"/>
              </a:rPr>
              <a:t>page</a:t>
            </a:r>
            <a:r>
              <a:rPr sz="1200" spc="-45" dirty="0">
                <a:latin typeface="SamsungOneUI 400"/>
                <a:cs typeface="SamsungOneUI 400"/>
              </a:rPr>
              <a:t> </a:t>
            </a:r>
            <a:r>
              <a:rPr sz="1200" spc="-5" dirty="0">
                <a:latin typeface="SamsungOneUI 400"/>
                <a:cs typeface="SamsungOneUI 400"/>
              </a:rPr>
              <a:t>dividers,</a:t>
            </a:r>
            <a:r>
              <a:rPr sz="1200" spc="-50" dirty="0">
                <a:latin typeface="SamsungOneUI 400"/>
                <a:cs typeface="SamsungOneUI 400"/>
              </a:rPr>
              <a:t> </a:t>
            </a:r>
            <a:r>
              <a:rPr sz="1200" spc="-10" dirty="0">
                <a:latin typeface="SamsungOneUI 400"/>
                <a:cs typeface="SamsungOneUI 400"/>
              </a:rPr>
              <a:t>while</a:t>
            </a:r>
            <a:r>
              <a:rPr sz="1200" spc="-45" dirty="0">
                <a:latin typeface="SamsungOneUI 400"/>
                <a:cs typeface="SamsungOneUI 400"/>
              </a:rPr>
              <a:t> </a:t>
            </a:r>
            <a:r>
              <a:rPr sz="1200" spc="-10" dirty="0">
                <a:latin typeface="SamsungOneUI 400"/>
                <a:cs typeface="SamsungOneUI 400"/>
              </a:rPr>
              <a:t>providing</a:t>
            </a:r>
            <a:r>
              <a:rPr lang="en-US" sz="1200" spc="-10" dirty="0">
                <a:latin typeface="SamsungOneUI 400"/>
                <a:cs typeface="SamsungOneUI 400"/>
              </a:rPr>
              <a:t> </a:t>
            </a:r>
            <a:r>
              <a:rPr sz="1200" spc="-5" dirty="0">
                <a:latin typeface="SamsungOneUI 400"/>
                <a:cs typeface="SamsungOneUI 400"/>
              </a:rPr>
              <a:t>the</a:t>
            </a:r>
            <a:r>
              <a:rPr sz="1200" spc="-40" dirty="0">
                <a:latin typeface="SamsungOneUI 400"/>
                <a:cs typeface="SamsungOneUI 400"/>
              </a:rPr>
              <a:t> </a:t>
            </a:r>
            <a:r>
              <a:rPr sz="1200" spc="-5" dirty="0">
                <a:latin typeface="SamsungOneUI 400"/>
                <a:cs typeface="SamsungOneUI 400"/>
              </a:rPr>
              <a:t>ability</a:t>
            </a:r>
            <a:r>
              <a:rPr sz="1200" spc="-35" dirty="0">
                <a:latin typeface="SamsungOneUI 400"/>
                <a:cs typeface="SamsungOneUI 400"/>
              </a:rPr>
              <a:t> </a:t>
            </a:r>
            <a:r>
              <a:rPr sz="1200" spc="-5" dirty="0">
                <a:latin typeface="SamsungOneUI 400"/>
                <a:cs typeface="SamsungOneUI 400"/>
              </a:rPr>
              <a:t>to</a:t>
            </a:r>
            <a:r>
              <a:rPr sz="1200" spc="-35" dirty="0">
                <a:latin typeface="SamsungOneUI 400"/>
                <a:cs typeface="SamsungOneUI 400"/>
              </a:rPr>
              <a:t> </a:t>
            </a:r>
            <a:r>
              <a:rPr sz="1200" spc="-10" dirty="0">
                <a:latin typeface="SamsungOneUI 400"/>
                <a:cs typeface="SamsungOneUI 400"/>
              </a:rPr>
              <a:t>quickly</a:t>
            </a:r>
            <a:r>
              <a:rPr sz="1200" spc="-35" dirty="0">
                <a:latin typeface="SamsungOneUI 400"/>
                <a:cs typeface="SamsungOneUI 400"/>
              </a:rPr>
              <a:t> </a:t>
            </a:r>
            <a:r>
              <a:rPr sz="1200" spc="-5" dirty="0">
                <a:latin typeface="SamsungOneUI 400"/>
                <a:cs typeface="SamsungOneUI 400"/>
              </a:rPr>
              <a:t>scroll</a:t>
            </a:r>
            <a:r>
              <a:rPr sz="1200" spc="-35" dirty="0">
                <a:latin typeface="SamsungOneUI 400"/>
                <a:cs typeface="SamsungOneUI 400"/>
              </a:rPr>
              <a:t> </a:t>
            </a:r>
            <a:r>
              <a:rPr sz="1200" spc="-10" dirty="0">
                <a:latin typeface="SamsungOneUI 400"/>
                <a:cs typeface="SamsungOneUI 400"/>
              </a:rPr>
              <a:t>through</a:t>
            </a:r>
            <a:r>
              <a:rPr sz="1200" spc="-35" dirty="0">
                <a:latin typeface="SamsungOneUI 400"/>
                <a:cs typeface="SamsungOneUI 400"/>
              </a:rPr>
              <a:t> </a:t>
            </a:r>
            <a:r>
              <a:rPr sz="1200" spc="-5" dirty="0">
                <a:latin typeface="SamsungOneUI 400"/>
                <a:cs typeface="SamsungOneUI 400"/>
              </a:rPr>
              <a:t>up</a:t>
            </a:r>
            <a:r>
              <a:rPr sz="1200" spc="-35" dirty="0">
                <a:latin typeface="SamsungOneUI 400"/>
                <a:cs typeface="SamsungOneUI 400"/>
              </a:rPr>
              <a:t> </a:t>
            </a:r>
            <a:r>
              <a:rPr sz="1200" spc="-5" dirty="0">
                <a:latin typeface="SamsungOneUI 400"/>
                <a:cs typeface="SamsungOneUI 400"/>
              </a:rPr>
              <a:t>to</a:t>
            </a:r>
            <a:r>
              <a:rPr sz="1200" spc="-35" dirty="0">
                <a:latin typeface="SamsungOneUI 400"/>
                <a:cs typeface="SamsungOneUI 400"/>
              </a:rPr>
              <a:t> </a:t>
            </a:r>
            <a:r>
              <a:rPr sz="1200" dirty="0">
                <a:latin typeface="SamsungOneUI 400"/>
                <a:cs typeface="SamsungOneUI 400"/>
              </a:rPr>
              <a:t>20</a:t>
            </a:r>
            <a:r>
              <a:rPr sz="1200" spc="-35" dirty="0">
                <a:latin typeface="SamsungOneUI 400"/>
                <a:cs typeface="SamsungOneUI 400"/>
              </a:rPr>
              <a:t> </a:t>
            </a:r>
            <a:r>
              <a:rPr sz="1200" spc="-5" dirty="0">
                <a:latin typeface="SamsungOneUI 400"/>
                <a:cs typeface="SamsungOneUI 400"/>
              </a:rPr>
              <a:t>pages</a:t>
            </a:r>
            <a:r>
              <a:rPr sz="1200" spc="-35" dirty="0">
                <a:latin typeface="SamsungOneUI 400"/>
                <a:cs typeface="SamsungOneUI 400"/>
              </a:rPr>
              <a:t> </a:t>
            </a:r>
            <a:r>
              <a:rPr sz="1200" spc="-5" dirty="0">
                <a:latin typeface="SamsungOneUI 400"/>
                <a:cs typeface="SamsungOneUI 400"/>
              </a:rPr>
              <a:t>at</a:t>
            </a:r>
            <a:r>
              <a:rPr sz="1200" spc="-35" dirty="0">
                <a:latin typeface="SamsungOneUI 400"/>
                <a:cs typeface="SamsungOneUI 400"/>
              </a:rPr>
              <a:t> </a:t>
            </a:r>
            <a:r>
              <a:rPr sz="1200" dirty="0">
                <a:latin typeface="SamsungOneUI 400"/>
                <a:cs typeface="SamsungOneUI 400"/>
              </a:rPr>
              <a:t>a</a:t>
            </a:r>
            <a:r>
              <a:rPr sz="1200" spc="-35" dirty="0">
                <a:latin typeface="SamsungOneUI 400"/>
                <a:cs typeface="SamsungOneUI 400"/>
              </a:rPr>
              <a:t> </a:t>
            </a:r>
            <a:r>
              <a:rPr sz="1200" spc="-5" dirty="0">
                <a:latin typeface="SamsungOneUI 400"/>
                <a:cs typeface="SamsungOneUI 400"/>
              </a:rPr>
              <a:t>time.</a:t>
            </a:r>
            <a:endParaRPr sz="1200" dirty="0">
              <a:latin typeface="SamsungOneUI 400"/>
              <a:cs typeface="SamsungOneUI 400"/>
            </a:endParaRPr>
          </a:p>
        </p:txBody>
      </p:sp>
      <p:sp>
        <p:nvSpPr>
          <p:cNvPr id="24" name="object 13">
            <a:extLst>
              <a:ext uri="{FF2B5EF4-FFF2-40B4-BE49-F238E27FC236}">
                <a16:creationId xmlns:a16="http://schemas.microsoft.com/office/drawing/2014/main" id="{D6CDAEC5-FF8A-42B9-BAE0-C9E08293BB84}"/>
              </a:ext>
            </a:extLst>
          </p:cNvPr>
          <p:cNvSpPr txBox="1"/>
          <p:nvPr/>
        </p:nvSpPr>
        <p:spPr>
          <a:xfrm>
            <a:off x="6212715" y="5598157"/>
            <a:ext cx="5364431" cy="887102"/>
          </a:xfrm>
          <a:prstGeom prst="rect">
            <a:avLst/>
          </a:prstGeom>
        </p:spPr>
        <p:txBody>
          <a:bodyPr vert="horz" wrap="square" lIns="0" tIns="12700" rIns="0" bIns="0" rtlCol="0">
            <a:spAutoFit/>
          </a:bodyPr>
          <a:lstStyle/>
          <a:p>
            <a:pPr marL="12700" algn="just">
              <a:lnSpc>
                <a:spcPct val="100000"/>
              </a:lnSpc>
              <a:spcBef>
                <a:spcPts val="100"/>
              </a:spcBef>
            </a:pPr>
            <a:r>
              <a:rPr sz="1200" b="1" spc="25" dirty="0">
                <a:latin typeface="Calibri"/>
                <a:cs typeface="Calibri"/>
              </a:rPr>
              <a:t>Roll</a:t>
            </a:r>
            <a:r>
              <a:rPr sz="1200" b="1" spc="10" dirty="0">
                <a:latin typeface="Calibri"/>
                <a:cs typeface="Calibri"/>
              </a:rPr>
              <a:t> </a:t>
            </a:r>
            <a:r>
              <a:rPr sz="1200" b="1" spc="95" dirty="0">
                <a:latin typeface="Calibri"/>
                <a:cs typeface="Calibri"/>
              </a:rPr>
              <a:t>lock</a:t>
            </a:r>
            <a:endParaRPr sz="1200">
              <a:latin typeface="Calibri"/>
              <a:cs typeface="Calibri"/>
            </a:endParaRPr>
          </a:p>
          <a:p>
            <a:pPr marL="12700" marR="5080" algn="just">
              <a:lnSpc>
                <a:spcPct val="115399"/>
              </a:lnSpc>
              <a:spcBef>
                <a:spcPts val="505"/>
              </a:spcBef>
            </a:pPr>
            <a:r>
              <a:rPr sz="1200" spc="-10" dirty="0">
                <a:latin typeface="SamsungOneUI 400"/>
                <a:cs typeface="SamsungOneUI 400"/>
              </a:rPr>
              <a:t>Ensure </a:t>
            </a:r>
            <a:r>
              <a:rPr sz="1200" spc="-5" dirty="0">
                <a:latin typeface="SamsungOneUI 400"/>
                <a:cs typeface="SamsungOneUI 400"/>
              </a:rPr>
              <a:t>that </a:t>
            </a:r>
            <a:r>
              <a:rPr sz="1200" spc="-10" dirty="0">
                <a:latin typeface="SamsungOneUI 400"/>
                <a:cs typeface="SamsungOneUI 400"/>
              </a:rPr>
              <a:t>your </a:t>
            </a:r>
            <a:r>
              <a:rPr sz="1200" spc="-5" dirty="0">
                <a:latin typeface="SamsungOneUI 400"/>
                <a:cs typeface="SamsungOneUI 400"/>
              </a:rPr>
              <a:t>latest and greatest ideas </a:t>
            </a:r>
            <a:r>
              <a:rPr sz="1200" spc="-10" dirty="0">
                <a:latin typeface="SamsungOneUI 400"/>
                <a:cs typeface="SamsungOneUI 400"/>
              </a:rPr>
              <a:t>remain </a:t>
            </a:r>
            <a:r>
              <a:rPr sz="1200" spc="-5" dirty="0">
                <a:latin typeface="SamsungOneUI 400"/>
                <a:cs typeface="SamsungOneUI 400"/>
              </a:rPr>
              <a:t>in the </a:t>
            </a:r>
            <a:r>
              <a:rPr sz="1200" spc="-10" dirty="0">
                <a:latin typeface="SamsungOneUI 400"/>
                <a:cs typeface="SamsungOneUI 400"/>
              </a:rPr>
              <a:t>right </a:t>
            </a:r>
            <a:r>
              <a:rPr sz="1200" spc="-5" dirty="0">
                <a:latin typeface="SamsungOneUI 400"/>
                <a:cs typeface="SamsungOneUI 400"/>
              </a:rPr>
              <a:t>hands </a:t>
            </a:r>
            <a:r>
              <a:rPr sz="1200" spc="-10" dirty="0">
                <a:latin typeface="SamsungOneUI 400"/>
                <a:cs typeface="SamsungOneUI 400"/>
              </a:rPr>
              <a:t>through </a:t>
            </a:r>
            <a:r>
              <a:rPr sz="1200" dirty="0">
                <a:latin typeface="SamsungOneUI 400"/>
                <a:cs typeface="SamsungOneUI 400"/>
              </a:rPr>
              <a:t>a </a:t>
            </a:r>
            <a:r>
              <a:rPr sz="1200" spc="-10" dirty="0">
                <a:latin typeface="SamsungOneUI 400"/>
                <a:cs typeface="SamsungOneUI 400"/>
              </a:rPr>
              <a:t>reinforced </a:t>
            </a:r>
            <a:r>
              <a:rPr sz="1200" spc="125" dirty="0">
                <a:latin typeface="SamsungOneUI 400"/>
                <a:cs typeface="SamsungOneUI 400"/>
              </a:rPr>
              <a:t> </a:t>
            </a:r>
            <a:r>
              <a:rPr sz="1200" spc="-5" dirty="0">
                <a:latin typeface="SamsungOneUI 400"/>
                <a:cs typeface="SamsungOneUI 400"/>
              </a:rPr>
              <a:t>security system. Each </a:t>
            </a:r>
            <a:r>
              <a:rPr sz="1200" dirty="0">
                <a:latin typeface="SamsungOneUI 400"/>
                <a:cs typeface="SamsungOneUI 400"/>
              </a:rPr>
              <a:t>in-office </a:t>
            </a:r>
            <a:r>
              <a:rPr sz="1200" spc="-10" dirty="0">
                <a:latin typeface="SamsungOneUI 400"/>
                <a:cs typeface="SamsungOneUI 400"/>
              </a:rPr>
              <a:t>team </a:t>
            </a:r>
            <a:r>
              <a:rPr sz="1200" spc="-5" dirty="0">
                <a:latin typeface="SamsungOneUI 400"/>
                <a:cs typeface="SamsungOneUI 400"/>
              </a:rPr>
              <a:t>can </a:t>
            </a:r>
            <a:r>
              <a:rPr sz="1200" dirty="0">
                <a:latin typeface="SamsungOneUI 400"/>
                <a:cs typeface="SamsungOneUI 400"/>
              </a:rPr>
              <a:t>set a </a:t>
            </a:r>
            <a:r>
              <a:rPr sz="1200" spc="-10" dirty="0">
                <a:latin typeface="SamsungOneUI 400"/>
                <a:cs typeface="SamsungOneUI 400"/>
              </a:rPr>
              <a:t>unique, numeric </a:t>
            </a:r>
            <a:r>
              <a:rPr sz="1200" spc="-5" dirty="0">
                <a:latin typeface="SamsungOneUI 400"/>
                <a:cs typeface="SamsungOneUI 400"/>
              </a:rPr>
              <a:t>6-digit password to lock the  </a:t>
            </a:r>
            <a:r>
              <a:rPr sz="1200" spc="-10" dirty="0">
                <a:latin typeface="SamsungOneUI 400"/>
                <a:cs typeface="SamsungOneUI 400"/>
              </a:rPr>
              <a:t>display</a:t>
            </a:r>
            <a:r>
              <a:rPr sz="1200" spc="-35" dirty="0">
                <a:latin typeface="SamsungOneUI 400"/>
                <a:cs typeface="SamsungOneUI 400"/>
              </a:rPr>
              <a:t> </a:t>
            </a:r>
            <a:r>
              <a:rPr sz="1200" spc="-5" dirty="0">
                <a:latin typeface="SamsungOneUI 400"/>
                <a:cs typeface="SamsungOneUI 400"/>
              </a:rPr>
              <a:t>and</a:t>
            </a:r>
            <a:r>
              <a:rPr sz="1200" spc="-40" dirty="0">
                <a:latin typeface="SamsungOneUI 400"/>
                <a:cs typeface="SamsungOneUI 400"/>
              </a:rPr>
              <a:t> </a:t>
            </a:r>
            <a:r>
              <a:rPr sz="1200" spc="-10" dirty="0">
                <a:latin typeface="SamsungOneUI 400"/>
                <a:cs typeface="SamsungOneUI 400"/>
              </a:rPr>
              <a:t>remove</a:t>
            </a:r>
            <a:r>
              <a:rPr sz="1200" spc="-35" dirty="0">
                <a:latin typeface="SamsungOneUI 400"/>
                <a:cs typeface="SamsungOneUI 400"/>
              </a:rPr>
              <a:t> </a:t>
            </a:r>
            <a:r>
              <a:rPr sz="1200" spc="-5" dirty="0">
                <a:latin typeface="SamsungOneUI 400"/>
                <a:cs typeface="SamsungOneUI 400"/>
              </a:rPr>
              <a:t>critical</a:t>
            </a:r>
            <a:r>
              <a:rPr sz="1200" spc="-35" dirty="0">
                <a:latin typeface="SamsungOneUI 400"/>
                <a:cs typeface="SamsungOneUI 400"/>
              </a:rPr>
              <a:t> </a:t>
            </a:r>
            <a:r>
              <a:rPr sz="1200" spc="-10" dirty="0">
                <a:latin typeface="SamsungOneUI 400"/>
                <a:cs typeface="SamsungOneUI 400"/>
              </a:rPr>
              <a:t>content</a:t>
            </a:r>
            <a:r>
              <a:rPr sz="1200" spc="-35" dirty="0">
                <a:latin typeface="SamsungOneUI 400"/>
                <a:cs typeface="SamsungOneUI 400"/>
              </a:rPr>
              <a:t> </a:t>
            </a:r>
            <a:r>
              <a:rPr sz="1200" spc="-5" dirty="0">
                <a:latin typeface="SamsungOneUI 400"/>
                <a:cs typeface="SamsungOneUI 400"/>
              </a:rPr>
              <a:t>from</a:t>
            </a:r>
            <a:r>
              <a:rPr sz="1200" spc="-35" dirty="0">
                <a:latin typeface="SamsungOneUI 400"/>
                <a:cs typeface="SamsungOneUI 400"/>
              </a:rPr>
              <a:t> </a:t>
            </a:r>
            <a:r>
              <a:rPr sz="1200" spc="-10" dirty="0">
                <a:latin typeface="SamsungOneUI 400"/>
                <a:cs typeface="SamsungOneUI 400"/>
              </a:rPr>
              <a:t>view.</a:t>
            </a:r>
            <a:endParaRPr sz="1200">
              <a:latin typeface="SamsungOneUI 400"/>
              <a:cs typeface="SamsungOneUI 400"/>
            </a:endParaRPr>
          </a:p>
        </p:txBody>
      </p:sp>
    </p:spTree>
    <p:extLst>
      <p:ext uri="{BB962C8B-B14F-4D97-AF65-F5344CB8AC3E}">
        <p14:creationId xmlns:p14="http://schemas.microsoft.com/office/powerpoint/2010/main" val="3602604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A4E3403-8AF4-4736-BA73-6946CA5BF02D}"/>
              </a:ext>
            </a:extLst>
          </p:cNvPr>
          <p:cNvSpPr>
            <a:spLocks noGrp="1"/>
          </p:cNvSpPr>
          <p:nvPr>
            <p:ph sz="quarter" idx="13"/>
          </p:nvPr>
        </p:nvSpPr>
        <p:spPr>
          <a:xfrm>
            <a:off x="173183" y="901931"/>
            <a:ext cx="5491893" cy="5444836"/>
          </a:xfrm>
        </p:spPr>
        <p:txBody>
          <a:bodyPr/>
          <a:lstStyle/>
          <a:p>
            <a:pPr marR="5080">
              <a:lnSpc>
                <a:spcPct val="114599"/>
              </a:lnSpc>
              <a:spcBef>
                <a:spcPts val="100"/>
              </a:spcBef>
            </a:pPr>
            <a:r>
              <a:rPr lang="en-US" sz="2000" spc="5" dirty="0">
                <a:cs typeface="SamsungOneUI 400"/>
              </a:rPr>
              <a:t>Samsung Flip enables </a:t>
            </a:r>
            <a:r>
              <a:rPr lang="en-US" sz="2000" spc="10" dirty="0">
                <a:cs typeface="SamsungOneUI 400"/>
              </a:rPr>
              <a:t>effortless </a:t>
            </a:r>
            <a:r>
              <a:rPr lang="en-US" sz="2000" spc="5" dirty="0">
                <a:cs typeface="SamsungOneUI 400"/>
              </a:rPr>
              <a:t>presentation, </a:t>
            </a:r>
            <a:r>
              <a:rPr lang="en-US" sz="2000" spc="10" dirty="0">
                <a:cs typeface="SamsungOneUI 400"/>
              </a:rPr>
              <a:t>supported </a:t>
            </a:r>
            <a:r>
              <a:rPr lang="en-US" sz="2000" dirty="0">
                <a:cs typeface="SamsungOneUI 400"/>
              </a:rPr>
              <a:t>by innova</a:t>
            </a:r>
            <a:r>
              <a:rPr lang="en-US" sz="2000" spc="5" dirty="0">
                <a:cs typeface="SamsungOneUI 400"/>
              </a:rPr>
              <a:t>tive</a:t>
            </a:r>
            <a:r>
              <a:rPr lang="en-US" sz="2000" spc="-20" dirty="0">
                <a:cs typeface="SamsungOneUI 400"/>
              </a:rPr>
              <a:t> </a:t>
            </a:r>
            <a:r>
              <a:rPr lang="en-US" sz="2000" spc="5" dirty="0">
                <a:cs typeface="SamsungOneUI 400"/>
              </a:rPr>
              <a:t>features.</a:t>
            </a:r>
            <a:r>
              <a:rPr lang="en-US" sz="2000" spc="-20" dirty="0">
                <a:cs typeface="SamsungOneUI 400"/>
              </a:rPr>
              <a:t> </a:t>
            </a:r>
            <a:r>
              <a:rPr lang="en-US" sz="2000" spc="-10" dirty="0">
                <a:cs typeface="SamsungOneUI 400"/>
              </a:rPr>
              <a:t>You</a:t>
            </a:r>
            <a:r>
              <a:rPr lang="en-US" sz="2000" spc="-20" dirty="0">
                <a:cs typeface="SamsungOneUI 400"/>
              </a:rPr>
              <a:t> </a:t>
            </a:r>
            <a:r>
              <a:rPr lang="en-US" sz="2000" spc="5" dirty="0">
                <a:cs typeface="SamsungOneUI 400"/>
              </a:rPr>
              <a:t>can</a:t>
            </a:r>
            <a:r>
              <a:rPr lang="en-US" sz="2000" spc="-15" dirty="0">
                <a:cs typeface="SamsungOneUI 400"/>
              </a:rPr>
              <a:t> </a:t>
            </a:r>
            <a:r>
              <a:rPr lang="en-US" sz="2000" spc="5" dirty="0">
                <a:cs typeface="SamsungOneUI 400"/>
              </a:rPr>
              <a:t>access</a:t>
            </a:r>
            <a:r>
              <a:rPr lang="en-US" sz="2000" spc="-20" dirty="0">
                <a:cs typeface="SamsungOneUI 400"/>
              </a:rPr>
              <a:t> </a:t>
            </a:r>
            <a:r>
              <a:rPr lang="en-US" sz="2000" dirty="0">
                <a:cs typeface="SamsungOneUI 400"/>
              </a:rPr>
              <a:t>any</a:t>
            </a:r>
            <a:r>
              <a:rPr lang="en-US" sz="2000" spc="-20" dirty="0">
                <a:cs typeface="SamsungOneUI 400"/>
              </a:rPr>
              <a:t> </a:t>
            </a:r>
            <a:r>
              <a:rPr lang="en-US" sz="2000" dirty="0">
                <a:cs typeface="SamsungOneUI 400"/>
              </a:rPr>
              <a:t>web</a:t>
            </a:r>
            <a:r>
              <a:rPr lang="en-US" sz="2000" spc="-20" dirty="0">
                <a:cs typeface="SamsungOneUI 400"/>
              </a:rPr>
              <a:t> </a:t>
            </a:r>
            <a:r>
              <a:rPr lang="en-US" sz="2000" spc="5" dirty="0">
                <a:cs typeface="SamsungOneUI 400"/>
              </a:rPr>
              <a:t>browser</a:t>
            </a:r>
            <a:r>
              <a:rPr lang="en-US" sz="2000" spc="-15" dirty="0">
                <a:cs typeface="SamsungOneUI 400"/>
              </a:rPr>
              <a:t> </a:t>
            </a:r>
            <a:r>
              <a:rPr lang="en-US" sz="2000" dirty="0">
                <a:cs typeface="SamsungOneUI 400"/>
              </a:rPr>
              <a:t>directly,</a:t>
            </a:r>
            <a:r>
              <a:rPr lang="en-US" sz="2000" spc="-20" dirty="0">
                <a:cs typeface="SamsungOneUI 400"/>
              </a:rPr>
              <a:t> </a:t>
            </a:r>
            <a:r>
              <a:rPr lang="en-US" sz="2000" spc="5" dirty="0">
                <a:cs typeface="SamsungOneUI 400"/>
              </a:rPr>
              <a:t>various</a:t>
            </a:r>
            <a:r>
              <a:rPr lang="en-US" sz="2000" spc="-20" dirty="0">
                <a:cs typeface="SamsungOneUI 400"/>
              </a:rPr>
              <a:t> </a:t>
            </a:r>
            <a:r>
              <a:rPr lang="en-US" sz="2000" spc="10" dirty="0">
                <a:cs typeface="SamsungOneUI 400"/>
              </a:rPr>
              <a:t>types  </a:t>
            </a:r>
            <a:r>
              <a:rPr lang="en-US" sz="2000" spc="5" dirty="0">
                <a:cs typeface="SamsungOneUI 400"/>
              </a:rPr>
              <a:t>of documents and </a:t>
            </a:r>
            <a:r>
              <a:rPr lang="en-US" sz="2000" dirty="0">
                <a:cs typeface="SamsungOneUI 400"/>
              </a:rPr>
              <a:t>cloud </a:t>
            </a:r>
            <a:r>
              <a:rPr lang="en-US" sz="2000" spc="10" dirty="0">
                <a:cs typeface="SamsungOneUI 400"/>
              </a:rPr>
              <a:t>services, </a:t>
            </a:r>
            <a:r>
              <a:rPr lang="en-US" sz="2000" dirty="0">
                <a:cs typeface="SamsungOneUI 400"/>
              </a:rPr>
              <a:t>in </a:t>
            </a:r>
            <a:r>
              <a:rPr lang="en-US" sz="2000" spc="5" dirty="0">
                <a:cs typeface="SamsungOneUI 400"/>
              </a:rPr>
              <a:t>addition </a:t>
            </a:r>
            <a:r>
              <a:rPr lang="en-US" sz="2000" dirty="0">
                <a:cs typeface="SamsungOneUI 400"/>
              </a:rPr>
              <a:t>to </a:t>
            </a:r>
            <a:r>
              <a:rPr lang="en-US" sz="2000" spc="5" dirty="0">
                <a:cs typeface="SamsungOneUI 400"/>
              </a:rPr>
              <a:t>control via </a:t>
            </a:r>
            <a:r>
              <a:rPr lang="en-US" sz="2000" dirty="0">
                <a:cs typeface="SamsungOneUI 400"/>
              </a:rPr>
              <a:t>a </a:t>
            </a:r>
            <a:r>
              <a:rPr lang="en-US" sz="2000" spc="15" dirty="0">
                <a:cs typeface="SamsungOneUI 400"/>
              </a:rPr>
              <a:t>PC </a:t>
            </a:r>
            <a:r>
              <a:rPr lang="en-US" sz="2000" spc="5" dirty="0">
                <a:cs typeface="SamsungOneUI 400"/>
              </a:rPr>
              <a:t>with  no</a:t>
            </a:r>
            <a:r>
              <a:rPr lang="en-US" sz="2000" spc="-25" dirty="0">
                <a:cs typeface="SamsungOneUI 400"/>
              </a:rPr>
              <a:t> </a:t>
            </a:r>
            <a:r>
              <a:rPr lang="en-US" sz="2000" spc="5" dirty="0">
                <a:cs typeface="SamsungOneUI 400"/>
              </a:rPr>
              <a:t>physical</a:t>
            </a:r>
            <a:r>
              <a:rPr lang="en-US" sz="2000" spc="-20" dirty="0">
                <a:cs typeface="SamsungOneUI 400"/>
              </a:rPr>
              <a:t> </a:t>
            </a:r>
            <a:r>
              <a:rPr lang="en-US" sz="2000" spc="5" dirty="0">
                <a:cs typeface="SamsungOneUI 400"/>
              </a:rPr>
              <a:t>connection</a:t>
            </a:r>
            <a:r>
              <a:rPr lang="en-US" sz="2000" spc="-20" dirty="0">
                <a:cs typeface="SamsungOneUI 400"/>
              </a:rPr>
              <a:t> </a:t>
            </a:r>
            <a:r>
              <a:rPr lang="en-US" sz="2000" spc="10" dirty="0">
                <a:cs typeface="SamsungOneUI 400"/>
              </a:rPr>
              <a:t>needed.</a:t>
            </a:r>
            <a:r>
              <a:rPr lang="en-US" sz="2000" spc="-20" dirty="0">
                <a:cs typeface="SamsungOneUI 400"/>
              </a:rPr>
              <a:t> </a:t>
            </a:r>
            <a:r>
              <a:rPr lang="en-US" sz="2000" spc="5" dirty="0">
                <a:cs typeface="SamsungOneUI 400"/>
              </a:rPr>
              <a:t>When</a:t>
            </a:r>
            <a:r>
              <a:rPr lang="en-US" sz="2000" spc="-20" dirty="0">
                <a:cs typeface="SamsungOneUI 400"/>
              </a:rPr>
              <a:t> </a:t>
            </a:r>
            <a:r>
              <a:rPr lang="en-US" sz="2000" spc="5" dirty="0">
                <a:cs typeface="SamsungOneUI 400"/>
              </a:rPr>
              <a:t>not</a:t>
            </a:r>
            <a:r>
              <a:rPr lang="en-US" sz="2000" spc="-25" dirty="0">
                <a:cs typeface="SamsungOneUI 400"/>
              </a:rPr>
              <a:t> </a:t>
            </a:r>
            <a:r>
              <a:rPr lang="en-US" sz="2000" spc="5" dirty="0">
                <a:cs typeface="SamsungOneUI 400"/>
              </a:rPr>
              <a:t>being</a:t>
            </a:r>
            <a:r>
              <a:rPr lang="en-US" sz="2000" spc="-20" dirty="0">
                <a:cs typeface="SamsungOneUI 400"/>
              </a:rPr>
              <a:t> </a:t>
            </a:r>
            <a:r>
              <a:rPr lang="en-US" sz="2000" spc="5" dirty="0">
                <a:cs typeface="SamsungOneUI 400"/>
              </a:rPr>
              <a:t>used,</a:t>
            </a:r>
            <a:r>
              <a:rPr lang="en-US" sz="2000" spc="-20" dirty="0">
                <a:cs typeface="SamsungOneUI 400"/>
              </a:rPr>
              <a:t> </a:t>
            </a:r>
            <a:r>
              <a:rPr lang="en-US" sz="2000" spc="5" dirty="0">
                <a:cs typeface="SamsungOneUI 400"/>
              </a:rPr>
              <a:t>the</a:t>
            </a:r>
            <a:r>
              <a:rPr lang="en-US" sz="2000" spc="-20" dirty="0">
                <a:cs typeface="SamsungOneUI 400"/>
              </a:rPr>
              <a:t> </a:t>
            </a:r>
            <a:r>
              <a:rPr lang="en-US" sz="2000" spc="5" dirty="0">
                <a:cs typeface="SamsungOneUI 400"/>
              </a:rPr>
              <a:t>Flip</a:t>
            </a:r>
            <a:r>
              <a:rPr lang="en-US" sz="2000" spc="-20" dirty="0">
                <a:cs typeface="SamsungOneUI 400"/>
              </a:rPr>
              <a:t> </a:t>
            </a:r>
            <a:r>
              <a:rPr lang="en-US" sz="2000" spc="5" dirty="0">
                <a:cs typeface="SamsungOneUI 400"/>
              </a:rPr>
              <a:t>can</a:t>
            </a:r>
            <a:r>
              <a:rPr lang="en-US" sz="2000" spc="-20" dirty="0">
                <a:cs typeface="SamsungOneUI 400"/>
              </a:rPr>
              <a:t> </a:t>
            </a:r>
            <a:r>
              <a:rPr lang="en-US" sz="2000" spc="5" dirty="0">
                <a:cs typeface="SamsungOneUI 400"/>
              </a:rPr>
              <a:t>be  used </a:t>
            </a:r>
            <a:r>
              <a:rPr lang="en-US" sz="2000" dirty="0">
                <a:cs typeface="SamsungOneUI 400"/>
              </a:rPr>
              <a:t>as a </a:t>
            </a:r>
            <a:r>
              <a:rPr lang="en-US" sz="2000" spc="10" dirty="0">
                <a:cs typeface="SamsungOneUI 400"/>
              </a:rPr>
              <a:t>message </a:t>
            </a:r>
            <a:r>
              <a:rPr lang="en-US" sz="2000" spc="5" dirty="0">
                <a:cs typeface="SamsungOneUI 400"/>
              </a:rPr>
              <a:t>board </a:t>
            </a:r>
            <a:r>
              <a:rPr lang="en-US" sz="2000" dirty="0">
                <a:cs typeface="SamsungOneUI 400"/>
              </a:rPr>
              <a:t>showing a </a:t>
            </a:r>
            <a:r>
              <a:rPr lang="en-US" sz="2000" spc="10" dirty="0">
                <a:cs typeface="SamsungOneUI 400"/>
              </a:rPr>
              <a:t>preselected </a:t>
            </a:r>
            <a:r>
              <a:rPr lang="en-US" sz="2000" spc="5" dirty="0">
                <a:cs typeface="SamsungOneUI 400"/>
              </a:rPr>
              <a:t>screensaver </a:t>
            </a:r>
            <a:r>
              <a:rPr lang="en-US" sz="2000" dirty="0">
                <a:cs typeface="SamsungOneUI 400"/>
              </a:rPr>
              <a:t>such  as a company </a:t>
            </a:r>
            <a:r>
              <a:rPr lang="en-US" sz="2000" spc="5" dirty="0">
                <a:cs typeface="SamsungOneUI 400"/>
              </a:rPr>
              <a:t>logo </a:t>
            </a:r>
            <a:r>
              <a:rPr lang="en-US" sz="2000" dirty="0">
                <a:cs typeface="SamsungOneUI 400"/>
              </a:rPr>
              <a:t>or </a:t>
            </a:r>
            <a:r>
              <a:rPr lang="en-US" sz="2000" spc="5" dirty="0">
                <a:cs typeface="SamsungOneUI 400"/>
              </a:rPr>
              <a:t>menu board, </a:t>
            </a:r>
            <a:r>
              <a:rPr lang="en-US" sz="2000" dirty="0">
                <a:cs typeface="SamsungOneUI 400"/>
              </a:rPr>
              <a:t>while </a:t>
            </a:r>
            <a:r>
              <a:rPr lang="en-US" sz="2000" spc="5" dirty="0">
                <a:cs typeface="SamsungOneUI 400"/>
              </a:rPr>
              <a:t>touch lock removes editing  access </a:t>
            </a:r>
            <a:r>
              <a:rPr lang="en-US" sz="2000" dirty="0">
                <a:cs typeface="SamsungOneUI 400"/>
              </a:rPr>
              <a:t>for </a:t>
            </a:r>
            <a:r>
              <a:rPr lang="en-US" sz="2000" spc="5" dirty="0">
                <a:cs typeface="SamsungOneUI 400"/>
              </a:rPr>
              <a:t>controlled content presentation. </a:t>
            </a:r>
            <a:r>
              <a:rPr lang="en-US" sz="2000" spc="10" dirty="0">
                <a:cs typeface="SamsungOneUI 400"/>
              </a:rPr>
              <a:t>These </a:t>
            </a:r>
            <a:r>
              <a:rPr lang="en-US" sz="2000" dirty="0">
                <a:cs typeface="SamsungOneUI 400"/>
              </a:rPr>
              <a:t>are all </a:t>
            </a:r>
            <a:r>
              <a:rPr lang="en-US" sz="2000" spc="5" dirty="0">
                <a:cs typeface="SamsungOneUI 400"/>
              </a:rPr>
              <a:t>reinforced  with UHD picture quality and </a:t>
            </a:r>
            <a:r>
              <a:rPr lang="en-US" sz="2000" dirty="0">
                <a:cs typeface="SamsungOneUI 400"/>
              </a:rPr>
              <a:t>flexible </a:t>
            </a:r>
            <a:r>
              <a:rPr lang="en-US" sz="2000" spc="5" dirty="0">
                <a:cs typeface="SamsungOneUI 400"/>
              </a:rPr>
              <a:t>pivot functionality </a:t>
            </a:r>
            <a:r>
              <a:rPr lang="en-US" sz="2000" dirty="0">
                <a:cs typeface="SamsungOneUI 400"/>
              </a:rPr>
              <a:t>for an </a:t>
            </a:r>
            <a:r>
              <a:rPr lang="en-US" sz="2000" spc="5" dirty="0">
                <a:cs typeface="SamsungOneUI 400"/>
              </a:rPr>
              <a:t>enhanced visual</a:t>
            </a:r>
            <a:r>
              <a:rPr lang="en-US" sz="2000" spc="-10" dirty="0">
                <a:cs typeface="SamsungOneUI 400"/>
              </a:rPr>
              <a:t> </a:t>
            </a:r>
            <a:r>
              <a:rPr lang="en-US" sz="2000" spc="5" dirty="0">
                <a:cs typeface="SamsungOneUI 400"/>
              </a:rPr>
              <a:t>experience.</a:t>
            </a:r>
            <a:endParaRPr lang="en-US" sz="2000" dirty="0">
              <a:cs typeface="SamsungOneUI 400"/>
            </a:endParaRPr>
          </a:p>
        </p:txBody>
      </p:sp>
      <p:sp>
        <p:nvSpPr>
          <p:cNvPr id="5" name="Title 4">
            <a:extLst>
              <a:ext uri="{FF2B5EF4-FFF2-40B4-BE49-F238E27FC236}">
                <a16:creationId xmlns:a16="http://schemas.microsoft.com/office/drawing/2014/main" id="{1FFBCB68-50C8-4A1D-B7B4-2347CEBA19C4}"/>
              </a:ext>
            </a:extLst>
          </p:cNvPr>
          <p:cNvSpPr>
            <a:spLocks noGrp="1"/>
          </p:cNvSpPr>
          <p:nvPr>
            <p:ph type="title"/>
          </p:nvPr>
        </p:nvSpPr>
        <p:spPr/>
        <p:txBody>
          <a:bodyPr/>
          <a:lstStyle/>
          <a:p>
            <a:r>
              <a:rPr lang="en-US" dirty="0"/>
              <a:t>Present Effortlessly</a:t>
            </a:r>
          </a:p>
        </p:txBody>
      </p:sp>
      <p:pic>
        <p:nvPicPr>
          <p:cNvPr id="3" name="Picture 2">
            <a:extLst>
              <a:ext uri="{FF2B5EF4-FFF2-40B4-BE49-F238E27FC236}">
                <a16:creationId xmlns:a16="http://schemas.microsoft.com/office/drawing/2014/main" id="{B598B099-EAF2-410B-9B09-FDC5A272C68B}"/>
              </a:ext>
            </a:extLst>
          </p:cNvPr>
          <p:cNvPicPr>
            <a:picLocks noChangeAspect="1"/>
          </p:cNvPicPr>
          <p:nvPr/>
        </p:nvPicPr>
        <p:blipFill>
          <a:blip r:embed="rId2"/>
          <a:stretch>
            <a:fillRect/>
          </a:stretch>
        </p:blipFill>
        <p:spPr>
          <a:xfrm>
            <a:off x="5984461" y="1299862"/>
            <a:ext cx="6097418" cy="4258277"/>
          </a:xfrm>
          <a:prstGeom prst="rect">
            <a:avLst/>
          </a:prstGeom>
        </p:spPr>
      </p:pic>
    </p:spTree>
    <p:extLst>
      <p:ext uri="{BB962C8B-B14F-4D97-AF65-F5344CB8AC3E}">
        <p14:creationId xmlns:p14="http://schemas.microsoft.com/office/powerpoint/2010/main" val="305583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FBCB68-50C8-4A1D-B7B4-2347CEBA19C4}"/>
              </a:ext>
            </a:extLst>
          </p:cNvPr>
          <p:cNvSpPr>
            <a:spLocks noGrp="1"/>
          </p:cNvSpPr>
          <p:nvPr>
            <p:ph type="title"/>
          </p:nvPr>
        </p:nvSpPr>
        <p:spPr/>
        <p:txBody>
          <a:bodyPr/>
          <a:lstStyle/>
          <a:p>
            <a:r>
              <a:rPr lang="en-US" dirty="0"/>
              <a:t>Present Effortlessly</a:t>
            </a:r>
          </a:p>
        </p:txBody>
      </p:sp>
      <p:pic>
        <p:nvPicPr>
          <p:cNvPr id="2" name="Picture 1">
            <a:extLst>
              <a:ext uri="{FF2B5EF4-FFF2-40B4-BE49-F238E27FC236}">
                <a16:creationId xmlns:a16="http://schemas.microsoft.com/office/drawing/2014/main" id="{4D8403AB-2AF8-4C33-866D-F0996527BE82}"/>
              </a:ext>
            </a:extLst>
          </p:cNvPr>
          <p:cNvPicPr>
            <a:picLocks noChangeAspect="1"/>
          </p:cNvPicPr>
          <p:nvPr/>
        </p:nvPicPr>
        <p:blipFill>
          <a:blip r:embed="rId3"/>
          <a:stretch>
            <a:fillRect/>
          </a:stretch>
        </p:blipFill>
        <p:spPr>
          <a:xfrm>
            <a:off x="285886" y="1047184"/>
            <a:ext cx="4714927" cy="5152516"/>
          </a:xfrm>
          <a:prstGeom prst="rect">
            <a:avLst/>
          </a:prstGeom>
        </p:spPr>
      </p:pic>
      <p:sp>
        <p:nvSpPr>
          <p:cNvPr id="11" name="object 8">
            <a:extLst>
              <a:ext uri="{FF2B5EF4-FFF2-40B4-BE49-F238E27FC236}">
                <a16:creationId xmlns:a16="http://schemas.microsoft.com/office/drawing/2014/main" id="{897ABEDC-A699-402C-82CC-63FB2414BD79}"/>
              </a:ext>
            </a:extLst>
          </p:cNvPr>
          <p:cNvSpPr txBox="1"/>
          <p:nvPr/>
        </p:nvSpPr>
        <p:spPr>
          <a:xfrm>
            <a:off x="5339433" y="2220177"/>
            <a:ext cx="6565596" cy="854336"/>
          </a:xfrm>
          <a:prstGeom prst="rect">
            <a:avLst/>
          </a:prstGeom>
        </p:spPr>
        <p:txBody>
          <a:bodyPr vert="horz" wrap="square" lIns="0" tIns="66040" rIns="0" bIns="0" rtlCol="0">
            <a:spAutoFit/>
          </a:bodyPr>
          <a:lstStyle/>
          <a:p>
            <a:pPr marL="12700" algn="just">
              <a:lnSpc>
                <a:spcPct val="100000"/>
              </a:lnSpc>
              <a:spcBef>
                <a:spcPts val="520"/>
              </a:spcBef>
            </a:pPr>
            <a:r>
              <a:rPr sz="1200" b="1" spc="95" dirty="0">
                <a:latin typeface="Calibri"/>
                <a:cs typeface="Calibri"/>
              </a:rPr>
              <a:t>Document</a:t>
            </a:r>
            <a:r>
              <a:rPr sz="1200" b="1" spc="10" dirty="0">
                <a:latin typeface="Calibri"/>
                <a:cs typeface="Calibri"/>
              </a:rPr>
              <a:t> </a:t>
            </a:r>
            <a:r>
              <a:rPr sz="1200" b="1" spc="90" dirty="0">
                <a:latin typeface="Calibri"/>
                <a:cs typeface="Calibri"/>
              </a:rPr>
              <a:t>viewer</a:t>
            </a:r>
            <a:endParaRPr sz="1200">
              <a:latin typeface="Calibri"/>
              <a:cs typeface="Calibri"/>
            </a:endParaRPr>
          </a:p>
          <a:p>
            <a:pPr marL="12700" marR="5080" algn="just">
              <a:lnSpc>
                <a:spcPct val="102600"/>
              </a:lnSpc>
              <a:spcBef>
                <a:spcPts val="320"/>
              </a:spcBef>
            </a:pPr>
            <a:r>
              <a:rPr sz="1200" spc="-5" dirty="0">
                <a:latin typeface="SamsungOneUI 400"/>
                <a:cs typeface="SamsungOneUI 400"/>
              </a:rPr>
              <a:t>Users</a:t>
            </a:r>
            <a:r>
              <a:rPr sz="1200" spc="-50" dirty="0">
                <a:latin typeface="SamsungOneUI 400"/>
                <a:cs typeface="SamsungOneUI 400"/>
              </a:rPr>
              <a:t> </a:t>
            </a:r>
            <a:r>
              <a:rPr sz="1200" spc="-5" dirty="0">
                <a:latin typeface="SamsungOneUI 400"/>
                <a:cs typeface="SamsungOneUI 400"/>
              </a:rPr>
              <a:t>can</a:t>
            </a:r>
            <a:r>
              <a:rPr sz="1200" spc="-45" dirty="0">
                <a:latin typeface="SamsungOneUI 400"/>
                <a:cs typeface="SamsungOneUI 400"/>
              </a:rPr>
              <a:t> </a:t>
            </a:r>
            <a:r>
              <a:rPr sz="1200" spc="-5" dirty="0">
                <a:latin typeface="SamsungOneUI 400"/>
                <a:cs typeface="SamsungOneUI 400"/>
              </a:rPr>
              <a:t>not</a:t>
            </a:r>
            <a:r>
              <a:rPr sz="1200" spc="-50" dirty="0">
                <a:latin typeface="SamsungOneUI 400"/>
                <a:cs typeface="SamsungOneUI 400"/>
              </a:rPr>
              <a:t> </a:t>
            </a:r>
            <a:r>
              <a:rPr sz="1200" spc="-10" dirty="0">
                <a:latin typeface="SamsungOneUI 400"/>
                <a:cs typeface="SamsungOneUI 400"/>
              </a:rPr>
              <a:t>only</a:t>
            </a:r>
            <a:r>
              <a:rPr sz="1200" spc="-45" dirty="0">
                <a:latin typeface="SamsungOneUI 400"/>
                <a:cs typeface="SamsungOneUI 400"/>
              </a:rPr>
              <a:t> </a:t>
            </a:r>
            <a:r>
              <a:rPr sz="1200" spc="-5" dirty="0">
                <a:latin typeface="SamsungOneUI 400"/>
                <a:cs typeface="SamsungOneUI 400"/>
              </a:rPr>
              <a:t>open</a:t>
            </a:r>
            <a:r>
              <a:rPr sz="1200" spc="-50" dirty="0">
                <a:latin typeface="SamsungOneUI 400"/>
                <a:cs typeface="SamsungOneUI 400"/>
              </a:rPr>
              <a:t> </a:t>
            </a:r>
            <a:r>
              <a:rPr sz="1200" spc="-5" dirty="0">
                <a:latin typeface="SamsungOneUI 400"/>
                <a:cs typeface="SamsungOneUI 400"/>
              </a:rPr>
              <a:t>images,</a:t>
            </a:r>
            <a:r>
              <a:rPr sz="1200" spc="-45" dirty="0">
                <a:latin typeface="SamsungOneUI 400"/>
                <a:cs typeface="SamsungOneUI 400"/>
              </a:rPr>
              <a:t> </a:t>
            </a:r>
            <a:r>
              <a:rPr sz="1200" spc="-5" dirty="0">
                <a:latin typeface="SamsungOneUI 400"/>
                <a:cs typeface="SamsungOneUI 400"/>
              </a:rPr>
              <a:t>but</a:t>
            </a:r>
            <a:r>
              <a:rPr sz="1200" spc="-50" dirty="0">
                <a:latin typeface="SamsungOneUI 400"/>
                <a:cs typeface="SamsungOneUI 400"/>
              </a:rPr>
              <a:t> </a:t>
            </a:r>
            <a:r>
              <a:rPr sz="1200" dirty="0">
                <a:latin typeface="SamsungOneUI 400"/>
                <a:cs typeface="SamsungOneUI 400"/>
              </a:rPr>
              <a:t>also</a:t>
            </a:r>
            <a:r>
              <a:rPr sz="1200" spc="-45" dirty="0">
                <a:latin typeface="SamsungOneUI 400"/>
                <a:cs typeface="SamsungOneUI 400"/>
              </a:rPr>
              <a:t> </a:t>
            </a:r>
            <a:r>
              <a:rPr sz="1200" spc="-5" dirty="0">
                <a:latin typeface="SamsungOneUI 400"/>
                <a:cs typeface="SamsungOneUI 400"/>
              </a:rPr>
              <a:t>documents</a:t>
            </a:r>
            <a:r>
              <a:rPr sz="1200" spc="-50" dirty="0">
                <a:latin typeface="SamsungOneUI 400"/>
                <a:cs typeface="SamsungOneUI 400"/>
              </a:rPr>
              <a:t> </a:t>
            </a:r>
            <a:r>
              <a:rPr sz="1200" spc="-5" dirty="0">
                <a:latin typeface="SamsungOneUI 400"/>
                <a:cs typeface="SamsungOneUI 400"/>
              </a:rPr>
              <a:t>such</a:t>
            </a:r>
            <a:r>
              <a:rPr sz="1200" spc="-45" dirty="0">
                <a:latin typeface="SamsungOneUI 400"/>
                <a:cs typeface="SamsungOneUI 400"/>
              </a:rPr>
              <a:t> </a:t>
            </a:r>
            <a:r>
              <a:rPr sz="1200" spc="-5" dirty="0">
                <a:latin typeface="SamsungOneUI 400"/>
                <a:cs typeface="SamsungOneUI 400"/>
              </a:rPr>
              <a:t>as</a:t>
            </a:r>
            <a:r>
              <a:rPr sz="1200" spc="-50" dirty="0">
                <a:latin typeface="SamsungOneUI 400"/>
                <a:cs typeface="SamsungOneUI 400"/>
              </a:rPr>
              <a:t> </a:t>
            </a:r>
            <a:r>
              <a:rPr sz="1200" spc="-5" dirty="0">
                <a:latin typeface="SamsungOneUI 400"/>
                <a:cs typeface="SamsungOneUI 400"/>
              </a:rPr>
              <a:t>Microsoft</a:t>
            </a:r>
            <a:r>
              <a:rPr sz="1200" spc="-45" dirty="0">
                <a:latin typeface="SamsungOneUI 400"/>
                <a:cs typeface="SamsungOneUI 400"/>
              </a:rPr>
              <a:t> </a:t>
            </a:r>
            <a:r>
              <a:rPr sz="1200" spc="-10" dirty="0">
                <a:latin typeface="SamsungOneUI 400"/>
                <a:cs typeface="SamsungOneUI 400"/>
              </a:rPr>
              <a:t>Word,</a:t>
            </a:r>
            <a:r>
              <a:rPr sz="1200" spc="-50" dirty="0">
                <a:latin typeface="SamsungOneUI 400"/>
                <a:cs typeface="SamsungOneUI 400"/>
              </a:rPr>
              <a:t> </a:t>
            </a:r>
            <a:r>
              <a:rPr sz="1200" spc="-5" dirty="0">
                <a:latin typeface="SamsungOneUI 400"/>
                <a:cs typeface="SamsungOneUI 400"/>
              </a:rPr>
              <a:t>PowerPoint</a:t>
            </a:r>
            <a:r>
              <a:rPr sz="1200" spc="-45" dirty="0">
                <a:latin typeface="SamsungOneUI 400"/>
                <a:cs typeface="SamsungOneUI 400"/>
              </a:rPr>
              <a:t> </a:t>
            </a:r>
            <a:r>
              <a:rPr sz="1200" spc="-5" dirty="0">
                <a:latin typeface="SamsungOneUI 400"/>
                <a:cs typeface="SamsungOneUI 400"/>
              </a:rPr>
              <a:t>and  </a:t>
            </a:r>
            <a:r>
              <a:rPr sz="1200" spc="-15" dirty="0">
                <a:latin typeface="SamsungOneUI 400"/>
                <a:cs typeface="SamsungOneUI 400"/>
              </a:rPr>
              <a:t>PDF, </a:t>
            </a:r>
            <a:r>
              <a:rPr sz="1200" spc="-5" dirty="0">
                <a:latin typeface="SamsungOneUI 400"/>
                <a:cs typeface="SamsungOneUI 400"/>
              </a:rPr>
              <a:t>with </a:t>
            </a:r>
            <a:r>
              <a:rPr sz="1200" dirty="0">
                <a:latin typeface="SamsungOneUI 400"/>
                <a:cs typeface="SamsungOneUI 400"/>
              </a:rPr>
              <a:t>a </a:t>
            </a:r>
            <a:r>
              <a:rPr sz="1200" spc="-15" dirty="0">
                <a:latin typeface="SamsungOneUI 400"/>
                <a:cs typeface="SamsungOneUI 400"/>
              </a:rPr>
              <a:t>built-in </a:t>
            </a:r>
            <a:r>
              <a:rPr sz="1200" spc="-5" dirty="0">
                <a:latin typeface="SamsungOneUI 400"/>
                <a:cs typeface="SamsungOneUI 400"/>
              </a:rPr>
              <a:t>document </a:t>
            </a:r>
            <a:r>
              <a:rPr sz="1200" spc="-15" dirty="0">
                <a:latin typeface="SamsungOneUI 400"/>
                <a:cs typeface="SamsungOneUI 400"/>
              </a:rPr>
              <a:t>viewer. </a:t>
            </a:r>
            <a:r>
              <a:rPr sz="1200" spc="-5" dirty="0">
                <a:latin typeface="SamsungOneUI 400"/>
                <a:cs typeface="SamsungOneUI 400"/>
              </a:rPr>
              <a:t>Once the selected document is open, users can then  read,</a:t>
            </a:r>
            <a:r>
              <a:rPr sz="1200" spc="-40" dirty="0">
                <a:latin typeface="SamsungOneUI 400"/>
                <a:cs typeface="SamsungOneUI 400"/>
              </a:rPr>
              <a:t> </a:t>
            </a:r>
            <a:r>
              <a:rPr sz="1200" spc="-10" dirty="0">
                <a:latin typeface="SamsungOneUI 400"/>
                <a:cs typeface="SamsungOneUI 400"/>
              </a:rPr>
              <a:t>capture</a:t>
            </a:r>
            <a:r>
              <a:rPr sz="1200" spc="-35" dirty="0">
                <a:latin typeface="SamsungOneUI 400"/>
                <a:cs typeface="SamsungOneUI 400"/>
              </a:rPr>
              <a:t> </a:t>
            </a:r>
            <a:r>
              <a:rPr sz="1200" spc="-5" dirty="0">
                <a:latin typeface="SamsungOneUI 400"/>
                <a:cs typeface="SamsungOneUI 400"/>
              </a:rPr>
              <a:t>and</a:t>
            </a:r>
            <a:r>
              <a:rPr sz="1200" spc="-35" dirty="0">
                <a:latin typeface="SamsungOneUI 400"/>
                <a:cs typeface="SamsungOneUI 400"/>
              </a:rPr>
              <a:t> </a:t>
            </a:r>
            <a:r>
              <a:rPr sz="1200" spc="-10" dirty="0">
                <a:latin typeface="SamsungOneUI 400"/>
                <a:cs typeface="SamsungOneUI 400"/>
              </a:rPr>
              <a:t>take</a:t>
            </a:r>
            <a:r>
              <a:rPr sz="1200" spc="-35" dirty="0">
                <a:latin typeface="SamsungOneUI 400"/>
                <a:cs typeface="SamsungOneUI 400"/>
              </a:rPr>
              <a:t> </a:t>
            </a:r>
            <a:r>
              <a:rPr sz="1200" spc="-5" dirty="0">
                <a:latin typeface="SamsungOneUI 400"/>
                <a:cs typeface="SamsungOneUI 400"/>
              </a:rPr>
              <a:t>notes</a:t>
            </a:r>
            <a:r>
              <a:rPr sz="1200" spc="-35" dirty="0">
                <a:latin typeface="SamsungOneUI 400"/>
                <a:cs typeface="SamsungOneUI 400"/>
              </a:rPr>
              <a:t> </a:t>
            </a:r>
            <a:r>
              <a:rPr sz="1200" spc="-5" dirty="0">
                <a:latin typeface="SamsungOneUI 400"/>
                <a:cs typeface="SamsungOneUI 400"/>
              </a:rPr>
              <a:t>on</a:t>
            </a:r>
            <a:r>
              <a:rPr sz="1200" spc="-35" dirty="0">
                <a:latin typeface="SamsungOneUI 400"/>
                <a:cs typeface="SamsungOneUI 400"/>
              </a:rPr>
              <a:t> </a:t>
            </a:r>
            <a:r>
              <a:rPr sz="1200" spc="-5" dirty="0">
                <a:latin typeface="SamsungOneUI 400"/>
                <a:cs typeface="SamsungOneUI 400"/>
              </a:rPr>
              <a:t>them.</a:t>
            </a:r>
            <a:endParaRPr sz="1200">
              <a:latin typeface="SamsungOneUI 400"/>
              <a:cs typeface="SamsungOneUI 400"/>
            </a:endParaRPr>
          </a:p>
        </p:txBody>
      </p:sp>
      <p:sp>
        <p:nvSpPr>
          <p:cNvPr id="12" name="object 9">
            <a:extLst>
              <a:ext uri="{FF2B5EF4-FFF2-40B4-BE49-F238E27FC236}">
                <a16:creationId xmlns:a16="http://schemas.microsoft.com/office/drawing/2014/main" id="{94B78BC5-4F52-42CA-A1DD-1D024C9C5A31}"/>
              </a:ext>
            </a:extLst>
          </p:cNvPr>
          <p:cNvSpPr txBox="1"/>
          <p:nvPr/>
        </p:nvSpPr>
        <p:spPr>
          <a:xfrm>
            <a:off x="5339255" y="766897"/>
            <a:ext cx="6566859" cy="664156"/>
          </a:xfrm>
          <a:prstGeom prst="rect">
            <a:avLst/>
          </a:prstGeom>
        </p:spPr>
        <p:txBody>
          <a:bodyPr vert="horz" wrap="square" lIns="0" tIns="66040" rIns="0" bIns="0" rtlCol="0">
            <a:spAutoFit/>
          </a:bodyPr>
          <a:lstStyle/>
          <a:p>
            <a:pPr marL="12700">
              <a:lnSpc>
                <a:spcPct val="100000"/>
              </a:lnSpc>
              <a:spcBef>
                <a:spcPts val="520"/>
              </a:spcBef>
            </a:pPr>
            <a:r>
              <a:rPr sz="1200" b="1" spc="100" dirty="0">
                <a:latin typeface="Calibri"/>
                <a:cs typeface="Calibri"/>
              </a:rPr>
              <a:t>Web</a:t>
            </a:r>
            <a:r>
              <a:rPr sz="1200" b="1" spc="10" dirty="0">
                <a:latin typeface="Calibri"/>
                <a:cs typeface="Calibri"/>
              </a:rPr>
              <a:t> </a:t>
            </a:r>
            <a:r>
              <a:rPr sz="1200" b="1" spc="105" dirty="0">
                <a:latin typeface="Calibri"/>
                <a:cs typeface="Calibri"/>
              </a:rPr>
              <a:t>browser</a:t>
            </a:r>
            <a:endParaRPr sz="1200" dirty="0">
              <a:latin typeface="Calibri"/>
              <a:cs typeface="Calibri"/>
            </a:endParaRPr>
          </a:p>
          <a:p>
            <a:pPr marL="12700" marR="5080">
              <a:lnSpc>
                <a:spcPct val="102600"/>
              </a:lnSpc>
              <a:spcBef>
                <a:spcPts val="320"/>
              </a:spcBef>
            </a:pPr>
            <a:r>
              <a:rPr sz="1200" spc="-5" dirty="0">
                <a:latin typeface="SamsungOneUI 400"/>
                <a:cs typeface="SamsungOneUI 400"/>
              </a:rPr>
              <a:t>Samsung Flip </a:t>
            </a:r>
            <a:r>
              <a:rPr sz="1200" dirty="0">
                <a:latin typeface="SamsungOneUI 400"/>
                <a:cs typeface="SamsungOneUI 400"/>
              </a:rPr>
              <a:t>offers </a:t>
            </a:r>
            <a:r>
              <a:rPr sz="1200" spc="-5" dirty="0">
                <a:latin typeface="SamsungOneUI 400"/>
                <a:cs typeface="SamsungOneUI 400"/>
              </a:rPr>
              <a:t>direct access to </a:t>
            </a:r>
            <a:r>
              <a:rPr sz="1200" spc="-10" dirty="0">
                <a:latin typeface="SamsungOneUI 400"/>
                <a:cs typeface="SamsungOneUI 400"/>
              </a:rPr>
              <a:t>any </a:t>
            </a:r>
            <a:r>
              <a:rPr sz="1200" spc="-5" dirty="0">
                <a:latin typeface="SamsungOneUI 400"/>
                <a:cs typeface="SamsungOneUI 400"/>
              </a:rPr>
              <a:t>web browser and </a:t>
            </a:r>
            <a:r>
              <a:rPr sz="1200" spc="-10" dirty="0">
                <a:latin typeface="SamsungOneUI 400"/>
                <a:cs typeface="SamsungOneUI 400"/>
              </a:rPr>
              <a:t>allows </a:t>
            </a:r>
            <a:r>
              <a:rPr sz="1200" spc="-5" dirty="0">
                <a:latin typeface="SamsungOneUI 400"/>
                <a:cs typeface="SamsungOneUI 400"/>
              </a:rPr>
              <a:t>users to write new ideas  besides</a:t>
            </a:r>
            <a:r>
              <a:rPr sz="1200" spc="-40" dirty="0">
                <a:latin typeface="SamsungOneUI 400"/>
                <a:cs typeface="SamsungOneUI 400"/>
              </a:rPr>
              <a:t> </a:t>
            </a:r>
            <a:r>
              <a:rPr sz="1200" spc="-5" dirty="0">
                <a:latin typeface="SamsungOneUI 400"/>
                <a:cs typeface="SamsungOneUI 400"/>
              </a:rPr>
              <a:t>the</a:t>
            </a:r>
            <a:r>
              <a:rPr sz="1200" spc="-35" dirty="0">
                <a:latin typeface="SamsungOneUI 400"/>
                <a:cs typeface="SamsungOneUI 400"/>
              </a:rPr>
              <a:t> </a:t>
            </a:r>
            <a:r>
              <a:rPr sz="1200" spc="-10" dirty="0">
                <a:latin typeface="SamsungOneUI 400"/>
                <a:cs typeface="SamsungOneUI 400"/>
              </a:rPr>
              <a:t>browser,</a:t>
            </a:r>
            <a:r>
              <a:rPr sz="1200" spc="-35" dirty="0">
                <a:latin typeface="SamsungOneUI 400"/>
                <a:cs typeface="SamsungOneUI 400"/>
              </a:rPr>
              <a:t> </a:t>
            </a:r>
            <a:r>
              <a:rPr sz="1200" spc="-10" dirty="0">
                <a:latin typeface="SamsungOneUI 400"/>
                <a:cs typeface="SamsungOneUI 400"/>
              </a:rPr>
              <a:t>even</a:t>
            </a:r>
            <a:r>
              <a:rPr sz="1200" spc="-35" dirty="0">
                <a:latin typeface="SamsungOneUI 400"/>
                <a:cs typeface="SamsungOneUI 400"/>
              </a:rPr>
              <a:t> </a:t>
            </a:r>
            <a:r>
              <a:rPr sz="1200" spc="-10" dirty="0">
                <a:latin typeface="SamsungOneUI 400"/>
                <a:cs typeface="SamsungOneUI 400"/>
              </a:rPr>
              <a:t>while</a:t>
            </a:r>
            <a:r>
              <a:rPr sz="1200" spc="-35" dirty="0">
                <a:latin typeface="SamsungOneUI 400"/>
                <a:cs typeface="SamsungOneUI 400"/>
              </a:rPr>
              <a:t> </a:t>
            </a:r>
            <a:r>
              <a:rPr sz="1200" spc="-5" dirty="0">
                <a:latin typeface="SamsungOneUI 400"/>
                <a:cs typeface="SamsungOneUI 400"/>
              </a:rPr>
              <a:t>video</a:t>
            </a:r>
            <a:r>
              <a:rPr sz="1200" spc="-35" dirty="0">
                <a:latin typeface="SamsungOneUI 400"/>
                <a:cs typeface="SamsungOneUI 400"/>
              </a:rPr>
              <a:t> </a:t>
            </a:r>
            <a:r>
              <a:rPr sz="1200" spc="-10" dirty="0">
                <a:latin typeface="SamsungOneUI 400"/>
                <a:cs typeface="SamsungOneUI 400"/>
              </a:rPr>
              <a:t>content</a:t>
            </a:r>
            <a:r>
              <a:rPr sz="1200" spc="-35" dirty="0">
                <a:latin typeface="SamsungOneUI 400"/>
                <a:cs typeface="SamsungOneUI 400"/>
              </a:rPr>
              <a:t> </a:t>
            </a:r>
            <a:r>
              <a:rPr sz="1200" spc="-5" dirty="0">
                <a:latin typeface="SamsungOneUI 400"/>
                <a:cs typeface="SamsungOneUI 400"/>
              </a:rPr>
              <a:t>is</a:t>
            </a:r>
            <a:r>
              <a:rPr sz="1200" spc="-35" dirty="0">
                <a:latin typeface="SamsungOneUI 400"/>
                <a:cs typeface="SamsungOneUI 400"/>
              </a:rPr>
              <a:t> </a:t>
            </a:r>
            <a:r>
              <a:rPr sz="1200" spc="-5" dirty="0">
                <a:latin typeface="SamsungOneUI 400"/>
                <a:cs typeface="SamsungOneUI 400"/>
              </a:rPr>
              <a:t>playing.</a:t>
            </a:r>
            <a:endParaRPr sz="1200" dirty="0">
              <a:latin typeface="SamsungOneUI 400"/>
              <a:cs typeface="SamsungOneUI 400"/>
            </a:endParaRPr>
          </a:p>
        </p:txBody>
      </p:sp>
      <p:sp>
        <p:nvSpPr>
          <p:cNvPr id="13" name="object 10">
            <a:extLst>
              <a:ext uri="{FF2B5EF4-FFF2-40B4-BE49-F238E27FC236}">
                <a16:creationId xmlns:a16="http://schemas.microsoft.com/office/drawing/2014/main" id="{177AE567-16FC-4E46-99FE-A29046502E2D}"/>
              </a:ext>
            </a:extLst>
          </p:cNvPr>
          <p:cNvSpPr txBox="1"/>
          <p:nvPr/>
        </p:nvSpPr>
        <p:spPr>
          <a:xfrm>
            <a:off x="5339255" y="1398447"/>
            <a:ext cx="6566859" cy="854336"/>
          </a:xfrm>
          <a:prstGeom prst="rect">
            <a:avLst/>
          </a:prstGeom>
        </p:spPr>
        <p:txBody>
          <a:bodyPr vert="horz" wrap="square" lIns="0" tIns="66040" rIns="0" bIns="0" rtlCol="0">
            <a:spAutoFit/>
          </a:bodyPr>
          <a:lstStyle/>
          <a:p>
            <a:pPr marL="12700">
              <a:lnSpc>
                <a:spcPct val="100000"/>
              </a:lnSpc>
              <a:spcBef>
                <a:spcPts val="520"/>
              </a:spcBef>
            </a:pPr>
            <a:r>
              <a:rPr sz="1200" b="1" spc="90" dirty="0">
                <a:latin typeface="Calibri"/>
                <a:cs typeface="Calibri"/>
              </a:rPr>
              <a:t>Forms</a:t>
            </a:r>
            <a:endParaRPr sz="1200" dirty="0">
              <a:latin typeface="Calibri"/>
              <a:cs typeface="Calibri"/>
            </a:endParaRPr>
          </a:p>
          <a:p>
            <a:pPr marL="12700" marR="5080" algn="just">
              <a:lnSpc>
                <a:spcPct val="102600"/>
              </a:lnSpc>
              <a:spcBef>
                <a:spcPts val="320"/>
              </a:spcBef>
            </a:pPr>
            <a:r>
              <a:rPr sz="1200" spc="-5" dirty="0">
                <a:latin typeface="SamsungOneUI 400"/>
                <a:cs typeface="SamsungOneUI 400"/>
              </a:rPr>
              <a:t>Samsung Flip can </a:t>
            </a:r>
            <a:r>
              <a:rPr sz="1200" dirty="0">
                <a:latin typeface="SamsungOneUI 400"/>
                <a:cs typeface="SamsungOneUI 400"/>
              </a:rPr>
              <a:t>be </a:t>
            </a:r>
            <a:r>
              <a:rPr sz="1200" spc="-5" dirty="0">
                <a:latin typeface="SamsungOneUI 400"/>
                <a:cs typeface="SamsungOneUI 400"/>
              </a:rPr>
              <a:t>used for </a:t>
            </a:r>
            <a:r>
              <a:rPr sz="1200" dirty="0">
                <a:latin typeface="SamsungOneUI 400"/>
                <a:cs typeface="SamsungOneUI 400"/>
              </a:rPr>
              <a:t>a </a:t>
            </a:r>
            <a:r>
              <a:rPr sz="1200" spc="-5" dirty="0">
                <a:latin typeface="SamsungOneUI 400"/>
                <a:cs typeface="SamsungOneUI 400"/>
              </a:rPr>
              <a:t>wide range of business applications, </a:t>
            </a:r>
            <a:r>
              <a:rPr sz="1200" spc="-10" dirty="0">
                <a:latin typeface="SamsungOneUI 400"/>
                <a:cs typeface="SamsungOneUI 400"/>
              </a:rPr>
              <a:t>providing </a:t>
            </a:r>
            <a:r>
              <a:rPr sz="1200" spc="-5" dirty="0">
                <a:latin typeface="SamsungOneUI 400"/>
                <a:cs typeface="SamsungOneUI 400"/>
              </a:rPr>
              <a:t>embedded  versatile forms in both landscape and portrait mode. Users can use the Flip as </a:t>
            </a:r>
            <a:r>
              <a:rPr sz="1200" dirty="0">
                <a:latin typeface="SamsungOneUI 400"/>
                <a:cs typeface="SamsungOneUI 400"/>
              </a:rPr>
              <a:t>a </a:t>
            </a:r>
            <a:r>
              <a:rPr sz="1200" spc="-15" dirty="0">
                <a:latin typeface="SamsungOneUI 400"/>
                <a:cs typeface="SamsungOneUI 400"/>
              </a:rPr>
              <a:t>calendar,  </a:t>
            </a:r>
            <a:r>
              <a:rPr sz="1200" spc="-10" dirty="0">
                <a:latin typeface="SamsungOneUI 400"/>
                <a:cs typeface="SamsungOneUI 400"/>
              </a:rPr>
              <a:t>scheduler,</a:t>
            </a:r>
            <a:r>
              <a:rPr sz="1200" spc="-35" dirty="0">
                <a:latin typeface="SamsungOneUI 400"/>
                <a:cs typeface="SamsungOneUI 400"/>
              </a:rPr>
              <a:t> </a:t>
            </a:r>
            <a:r>
              <a:rPr sz="1200" spc="-5" dirty="0">
                <a:latin typeface="SamsungOneUI 400"/>
                <a:cs typeface="SamsungOneUI 400"/>
              </a:rPr>
              <a:t>note</a:t>
            </a:r>
            <a:r>
              <a:rPr sz="1200" spc="-35" dirty="0">
                <a:latin typeface="SamsungOneUI 400"/>
                <a:cs typeface="SamsungOneUI 400"/>
              </a:rPr>
              <a:t> </a:t>
            </a:r>
            <a:r>
              <a:rPr sz="1200" spc="-5" dirty="0">
                <a:latin typeface="SamsungOneUI 400"/>
                <a:cs typeface="SamsungOneUI 400"/>
              </a:rPr>
              <a:t>or</a:t>
            </a:r>
            <a:r>
              <a:rPr sz="1200" spc="-35" dirty="0">
                <a:latin typeface="SamsungOneUI 400"/>
                <a:cs typeface="SamsungOneUI 400"/>
              </a:rPr>
              <a:t> </a:t>
            </a:r>
            <a:r>
              <a:rPr sz="1200" spc="-5" dirty="0">
                <a:latin typeface="SamsungOneUI 400"/>
                <a:cs typeface="SamsungOneUI 400"/>
              </a:rPr>
              <a:t>checklist</a:t>
            </a:r>
            <a:r>
              <a:rPr sz="1200" spc="-35" dirty="0">
                <a:latin typeface="SamsungOneUI 400"/>
                <a:cs typeface="SamsungOneUI 400"/>
              </a:rPr>
              <a:t> </a:t>
            </a:r>
            <a:r>
              <a:rPr sz="1200" spc="-5" dirty="0">
                <a:latin typeface="SamsungOneUI 400"/>
                <a:cs typeface="SamsungOneUI 400"/>
              </a:rPr>
              <a:t>board,</a:t>
            </a:r>
            <a:r>
              <a:rPr sz="1200" spc="-35" dirty="0">
                <a:latin typeface="SamsungOneUI 400"/>
                <a:cs typeface="SamsungOneUI 400"/>
              </a:rPr>
              <a:t> </a:t>
            </a:r>
            <a:r>
              <a:rPr sz="1200" spc="-5" dirty="0">
                <a:latin typeface="SamsungOneUI 400"/>
                <a:cs typeface="SamsungOneUI 400"/>
              </a:rPr>
              <a:t>perfectly</a:t>
            </a:r>
            <a:r>
              <a:rPr sz="1200" spc="-35" dirty="0">
                <a:latin typeface="SamsungOneUI 400"/>
                <a:cs typeface="SamsungOneUI 400"/>
              </a:rPr>
              <a:t> </a:t>
            </a:r>
            <a:r>
              <a:rPr sz="1200" spc="-10" dirty="0">
                <a:latin typeface="SamsungOneUI 400"/>
                <a:cs typeface="SamsungOneUI 400"/>
              </a:rPr>
              <a:t>matching</a:t>
            </a:r>
            <a:r>
              <a:rPr sz="1200" spc="-35" dirty="0">
                <a:latin typeface="SamsungOneUI 400"/>
                <a:cs typeface="SamsungOneUI 400"/>
              </a:rPr>
              <a:t> </a:t>
            </a:r>
            <a:r>
              <a:rPr sz="1200" spc="-10" dirty="0">
                <a:latin typeface="SamsungOneUI 400"/>
                <a:cs typeface="SamsungOneUI 400"/>
              </a:rPr>
              <a:t>any</a:t>
            </a:r>
            <a:r>
              <a:rPr sz="1200" spc="-35" dirty="0">
                <a:latin typeface="SamsungOneUI 400"/>
                <a:cs typeface="SamsungOneUI 400"/>
              </a:rPr>
              <a:t> </a:t>
            </a:r>
            <a:r>
              <a:rPr sz="1200" spc="-5" dirty="0">
                <a:latin typeface="SamsungOneUI 400"/>
                <a:cs typeface="SamsungOneUI 400"/>
              </a:rPr>
              <a:t>business</a:t>
            </a:r>
            <a:r>
              <a:rPr sz="1200" spc="-35" dirty="0">
                <a:latin typeface="SamsungOneUI 400"/>
                <a:cs typeface="SamsungOneUI 400"/>
              </a:rPr>
              <a:t> </a:t>
            </a:r>
            <a:r>
              <a:rPr sz="1200" spc="-5" dirty="0">
                <a:latin typeface="SamsungOneUI 400"/>
                <a:cs typeface="SamsungOneUI 400"/>
              </a:rPr>
              <a:t>need.</a:t>
            </a:r>
            <a:endParaRPr sz="1200" dirty="0">
              <a:latin typeface="SamsungOneUI 400"/>
              <a:cs typeface="SamsungOneUI 400"/>
            </a:endParaRPr>
          </a:p>
        </p:txBody>
      </p:sp>
      <p:sp>
        <p:nvSpPr>
          <p:cNvPr id="14" name="object 11">
            <a:extLst>
              <a:ext uri="{FF2B5EF4-FFF2-40B4-BE49-F238E27FC236}">
                <a16:creationId xmlns:a16="http://schemas.microsoft.com/office/drawing/2014/main" id="{1F6428AA-7E9E-41CE-AEEB-106925F7D3A2}"/>
              </a:ext>
            </a:extLst>
          </p:cNvPr>
          <p:cNvSpPr txBox="1"/>
          <p:nvPr/>
        </p:nvSpPr>
        <p:spPr>
          <a:xfrm>
            <a:off x="5339255" y="4243998"/>
            <a:ext cx="6566859" cy="854336"/>
          </a:xfrm>
          <a:prstGeom prst="rect">
            <a:avLst/>
          </a:prstGeom>
        </p:spPr>
        <p:txBody>
          <a:bodyPr vert="horz" wrap="square" lIns="0" tIns="66040" rIns="0" bIns="0" rtlCol="0">
            <a:spAutoFit/>
          </a:bodyPr>
          <a:lstStyle/>
          <a:p>
            <a:pPr marL="12700" algn="just">
              <a:lnSpc>
                <a:spcPct val="100000"/>
              </a:lnSpc>
              <a:spcBef>
                <a:spcPts val="520"/>
              </a:spcBef>
            </a:pPr>
            <a:r>
              <a:rPr sz="1200" b="1" spc="100" dirty="0">
                <a:latin typeface="Calibri"/>
                <a:cs typeface="Calibri"/>
              </a:rPr>
              <a:t>Screen</a:t>
            </a:r>
            <a:r>
              <a:rPr sz="1200" b="1" spc="10" dirty="0">
                <a:latin typeface="Calibri"/>
                <a:cs typeface="Calibri"/>
              </a:rPr>
              <a:t> </a:t>
            </a:r>
            <a:r>
              <a:rPr sz="1200" b="1" spc="105" dirty="0">
                <a:latin typeface="Calibri"/>
                <a:cs typeface="Calibri"/>
              </a:rPr>
              <a:t>saver</a:t>
            </a:r>
            <a:endParaRPr sz="1200">
              <a:latin typeface="Calibri"/>
              <a:cs typeface="Calibri"/>
            </a:endParaRPr>
          </a:p>
          <a:p>
            <a:pPr marL="12700" marR="5080" algn="just">
              <a:lnSpc>
                <a:spcPct val="102600"/>
              </a:lnSpc>
              <a:spcBef>
                <a:spcPts val="320"/>
              </a:spcBef>
            </a:pPr>
            <a:r>
              <a:rPr sz="1200" spc="-5" dirty="0">
                <a:latin typeface="SamsungOneUI 400"/>
                <a:cs typeface="SamsungOneUI 400"/>
              </a:rPr>
              <a:t>When in standby mode, the Flip can </a:t>
            </a:r>
            <a:r>
              <a:rPr sz="1200" dirty="0">
                <a:latin typeface="SamsungOneUI 400"/>
                <a:cs typeface="SamsungOneUI 400"/>
              </a:rPr>
              <a:t>be </a:t>
            </a:r>
            <a:r>
              <a:rPr sz="1200" spc="-5" dirty="0">
                <a:latin typeface="SamsungOneUI 400"/>
                <a:cs typeface="SamsungOneUI 400"/>
              </a:rPr>
              <a:t>tailored to </a:t>
            </a:r>
            <a:r>
              <a:rPr sz="1200" spc="-10" dirty="0">
                <a:latin typeface="SamsungOneUI 400"/>
                <a:cs typeface="SamsungOneUI 400"/>
              </a:rPr>
              <a:t>include </a:t>
            </a:r>
            <a:r>
              <a:rPr sz="1200" dirty="0">
                <a:latin typeface="SamsungOneUI 400"/>
                <a:cs typeface="SamsungOneUI 400"/>
              </a:rPr>
              <a:t>a </a:t>
            </a:r>
            <a:r>
              <a:rPr sz="1200" spc="-10" dirty="0">
                <a:latin typeface="SamsungOneUI 400"/>
                <a:cs typeface="SamsungOneUI 400"/>
              </a:rPr>
              <a:t>company </a:t>
            </a:r>
            <a:r>
              <a:rPr sz="1200" spc="-5" dirty="0">
                <a:latin typeface="SamsungOneUI 400"/>
                <a:cs typeface="SamsungOneUI 400"/>
              </a:rPr>
              <a:t>logo, menu board or  preferred</a:t>
            </a:r>
            <a:r>
              <a:rPr sz="1200" spc="-45" dirty="0">
                <a:latin typeface="SamsungOneUI 400"/>
                <a:cs typeface="SamsungOneUI 400"/>
              </a:rPr>
              <a:t> </a:t>
            </a:r>
            <a:r>
              <a:rPr sz="1200" spc="-5" dirty="0">
                <a:latin typeface="SamsungOneUI 400"/>
                <a:cs typeface="SamsungOneUI 400"/>
              </a:rPr>
              <a:t>image.</a:t>
            </a:r>
            <a:r>
              <a:rPr sz="1200" spc="-45" dirty="0">
                <a:latin typeface="SamsungOneUI 400"/>
                <a:cs typeface="SamsungOneUI 400"/>
              </a:rPr>
              <a:t> </a:t>
            </a:r>
            <a:r>
              <a:rPr sz="1200" spc="-5" dirty="0">
                <a:latin typeface="SamsungOneUI 400"/>
                <a:cs typeface="SamsungOneUI 400"/>
              </a:rPr>
              <a:t>This</a:t>
            </a:r>
            <a:r>
              <a:rPr sz="1200" spc="-45" dirty="0">
                <a:latin typeface="SamsungOneUI 400"/>
                <a:cs typeface="SamsungOneUI 400"/>
              </a:rPr>
              <a:t> </a:t>
            </a:r>
            <a:r>
              <a:rPr sz="1200" spc="-10" dirty="0">
                <a:latin typeface="SamsungOneUI 400"/>
                <a:cs typeface="SamsungOneUI 400"/>
              </a:rPr>
              <a:t>allows</a:t>
            </a:r>
            <a:r>
              <a:rPr sz="1200" spc="-45" dirty="0">
                <a:latin typeface="SamsungOneUI 400"/>
                <a:cs typeface="SamsungOneUI 400"/>
              </a:rPr>
              <a:t> </a:t>
            </a:r>
            <a:r>
              <a:rPr sz="1200" spc="-10" dirty="0">
                <a:latin typeface="SamsungOneUI 400"/>
                <a:cs typeface="SamsungOneUI 400"/>
              </a:rPr>
              <a:t>companies</a:t>
            </a:r>
            <a:r>
              <a:rPr sz="1200" spc="-40" dirty="0">
                <a:latin typeface="SamsungOneUI 400"/>
                <a:cs typeface="SamsungOneUI 400"/>
              </a:rPr>
              <a:t> </a:t>
            </a:r>
            <a:r>
              <a:rPr sz="1200" spc="-5" dirty="0">
                <a:latin typeface="SamsungOneUI 400"/>
                <a:cs typeface="SamsungOneUI 400"/>
              </a:rPr>
              <a:t>to</a:t>
            </a:r>
            <a:r>
              <a:rPr sz="1200" spc="-45" dirty="0">
                <a:latin typeface="SamsungOneUI 400"/>
                <a:cs typeface="SamsungOneUI 400"/>
              </a:rPr>
              <a:t> </a:t>
            </a:r>
            <a:r>
              <a:rPr sz="1200" spc="-10" dirty="0">
                <a:latin typeface="SamsungOneUI 400"/>
                <a:cs typeface="SamsungOneUI 400"/>
              </a:rPr>
              <a:t>natively</a:t>
            </a:r>
            <a:r>
              <a:rPr sz="1200" spc="-45" dirty="0">
                <a:latin typeface="SamsungOneUI 400"/>
                <a:cs typeface="SamsungOneUI 400"/>
              </a:rPr>
              <a:t> </a:t>
            </a:r>
            <a:r>
              <a:rPr sz="1200" spc="-10" dirty="0">
                <a:latin typeface="SamsungOneUI 400"/>
                <a:cs typeface="SamsungOneUI 400"/>
              </a:rPr>
              <a:t>display</a:t>
            </a:r>
            <a:r>
              <a:rPr sz="1200" spc="-45" dirty="0">
                <a:latin typeface="SamsungOneUI 400"/>
                <a:cs typeface="SamsungOneUI 400"/>
              </a:rPr>
              <a:t> </a:t>
            </a:r>
            <a:r>
              <a:rPr sz="1200" spc="-5" dirty="0">
                <a:latin typeface="SamsungOneUI 400"/>
                <a:cs typeface="SamsungOneUI 400"/>
              </a:rPr>
              <a:t>important</a:t>
            </a:r>
            <a:r>
              <a:rPr sz="1200" spc="-40" dirty="0">
                <a:latin typeface="SamsungOneUI 400"/>
                <a:cs typeface="SamsungOneUI 400"/>
              </a:rPr>
              <a:t> </a:t>
            </a:r>
            <a:r>
              <a:rPr sz="1200" spc="-5" dirty="0">
                <a:latin typeface="SamsungOneUI 400"/>
                <a:cs typeface="SamsungOneUI 400"/>
              </a:rPr>
              <a:t>messages,</a:t>
            </a:r>
            <a:r>
              <a:rPr sz="1200" spc="-45" dirty="0">
                <a:latin typeface="SamsungOneUI 400"/>
                <a:cs typeface="SamsungOneUI 400"/>
              </a:rPr>
              <a:t> </a:t>
            </a:r>
            <a:r>
              <a:rPr sz="1200" spc="-5" dirty="0">
                <a:latin typeface="SamsungOneUI 400"/>
                <a:cs typeface="SamsungOneUI 400"/>
              </a:rPr>
              <a:t>updates</a:t>
            </a:r>
            <a:r>
              <a:rPr sz="1200" spc="-45" dirty="0">
                <a:latin typeface="SamsungOneUI 400"/>
                <a:cs typeface="SamsungOneUI 400"/>
              </a:rPr>
              <a:t> </a:t>
            </a:r>
            <a:r>
              <a:rPr sz="1200" spc="-5" dirty="0">
                <a:latin typeface="SamsungOneUI 400"/>
                <a:cs typeface="SamsungOneUI 400"/>
              </a:rPr>
              <a:t>and  </a:t>
            </a:r>
            <a:r>
              <a:rPr sz="1200" spc="-10" dirty="0">
                <a:latin typeface="SamsungOneUI 400"/>
                <a:cs typeface="SamsungOneUI 400"/>
              </a:rPr>
              <a:t>daily</a:t>
            </a:r>
            <a:r>
              <a:rPr sz="1200" spc="-40" dirty="0">
                <a:latin typeface="SamsungOneUI 400"/>
                <a:cs typeface="SamsungOneUI 400"/>
              </a:rPr>
              <a:t> </a:t>
            </a:r>
            <a:r>
              <a:rPr sz="1200" spc="-5" dirty="0">
                <a:latin typeface="SamsungOneUI 400"/>
                <a:cs typeface="SamsungOneUI 400"/>
              </a:rPr>
              <a:t>content.</a:t>
            </a:r>
            <a:endParaRPr sz="1200">
              <a:latin typeface="SamsungOneUI 400"/>
              <a:cs typeface="SamsungOneUI 400"/>
            </a:endParaRPr>
          </a:p>
        </p:txBody>
      </p:sp>
      <p:sp>
        <p:nvSpPr>
          <p:cNvPr id="15" name="object 12">
            <a:extLst>
              <a:ext uri="{FF2B5EF4-FFF2-40B4-BE49-F238E27FC236}">
                <a16:creationId xmlns:a16="http://schemas.microsoft.com/office/drawing/2014/main" id="{88A6381A-5E04-4977-9BF2-83BECE5C346A}"/>
              </a:ext>
            </a:extLst>
          </p:cNvPr>
          <p:cNvSpPr txBox="1"/>
          <p:nvPr/>
        </p:nvSpPr>
        <p:spPr>
          <a:xfrm>
            <a:off x="5339255" y="3041907"/>
            <a:ext cx="6566859" cy="1234697"/>
          </a:xfrm>
          <a:prstGeom prst="rect">
            <a:avLst/>
          </a:prstGeom>
        </p:spPr>
        <p:txBody>
          <a:bodyPr vert="horz" wrap="square" lIns="0" tIns="66040" rIns="0" bIns="0" rtlCol="0">
            <a:spAutoFit/>
          </a:bodyPr>
          <a:lstStyle/>
          <a:p>
            <a:pPr marL="12700" algn="just">
              <a:lnSpc>
                <a:spcPct val="100000"/>
              </a:lnSpc>
              <a:spcBef>
                <a:spcPts val="520"/>
              </a:spcBef>
            </a:pPr>
            <a:r>
              <a:rPr sz="1200" b="1" spc="120" dirty="0">
                <a:latin typeface="Calibri"/>
                <a:cs typeface="Calibri"/>
              </a:rPr>
              <a:t>Samsung</a:t>
            </a:r>
            <a:r>
              <a:rPr sz="1200" b="1" spc="10" dirty="0">
                <a:latin typeface="Calibri"/>
                <a:cs typeface="Calibri"/>
              </a:rPr>
              <a:t> </a:t>
            </a:r>
            <a:r>
              <a:rPr sz="1200" b="1" spc="110" dirty="0">
                <a:latin typeface="Calibri"/>
                <a:cs typeface="Calibri"/>
              </a:rPr>
              <a:t>Workspace</a:t>
            </a:r>
            <a:endParaRPr sz="1200">
              <a:latin typeface="Calibri"/>
              <a:cs typeface="Calibri"/>
            </a:endParaRPr>
          </a:p>
          <a:p>
            <a:pPr marL="12700" marR="5080" algn="just">
              <a:lnSpc>
                <a:spcPct val="102600"/>
              </a:lnSpc>
              <a:spcBef>
                <a:spcPts val="320"/>
              </a:spcBef>
            </a:pPr>
            <a:r>
              <a:rPr sz="1200" spc="-5" dirty="0">
                <a:latin typeface="SamsungOneUI 400"/>
                <a:cs typeface="SamsungOneUI 400"/>
              </a:rPr>
              <a:t>With</a:t>
            </a:r>
            <a:r>
              <a:rPr sz="1200" spc="-35" dirty="0">
                <a:latin typeface="SamsungOneUI 400"/>
                <a:cs typeface="SamsungOneUI 400"/>
              </a:rPr>
              <a:t> </a:t>
            </a:r>
            <a:r>
              <a:rPr sz="1200" spc="-5" dirty="0">
                <a:latin typeface="SamsungOneUI 400"/>
                <a:cs typeface="SamsungOneUI 400"/>
              </a:rPr>
              <a:t>security</a:t>
            </a:r>
            <a:r>
              <a:rPr sz="1200" spc="-30" dirty="0">
                <a:latin typeface="SamsungOneUI 400"/>
                <a:cs typeface="SamsungOneUI 400"/>
              </a:rPr>
              <a:t> </a:t>
            </a:r>
            <a:r>
              <a:rPr sz="1200" spc="-5" dirty="0">
                <a:latin typeface="SamsungOneUI 400"/>
                <a:cs typeface="SamsungOneUI 400"/>
              </a:rPr>
              <a:t>provided</a:t>
            </a:r>
            <a:r>
              <a:rPr sz="1200" spc="-30" dirty="0">
                <a:latin typeface="SamsungOneUI 400"/>
                <a:cs typeface="SamsungOneUI 400"/>
              </a:rPr>
              <a:t> </a:t>
            </a:r>
            <a:r>
              <a:rPr sz="1200" spc="-5" dirty="0">
                <a:latin typeface="SamsungOneUI 400"/>
                <a:cs typeface="SamsungOneUI 400"/>
              </a:rPr>
              <a:t>by</a:t>
            </a:r>
            <a:r>
              <a:rPr sz="1200" spc="-30" dirty="0">
                <a:latin typeface="SamsungOneUI 400"/>
                <a:cs typeface="SamsungOneUI 400"/>
              </a:rPr>
              <a:t> </a:t>
            </a:r>
            <a:r>
              <a:rPr sz="1200" spc="-5" dirty="0">
                <a:latin typeface="SamsungOneUI 400"/>
                <a:cs typeface="SamsungOneUI 400"/>
              </a:rPr>
              <a:t>Knox,</a:t>
            </a:r>
            <a:r>
              <a:rPr sz="1200" spc="-35" dirty="0">
                <a:latin typeface="SamsungOneUI 400"/>
                <a:cs typeface="SamsungOneUI 400"/>
              </a:rPr>
              <a:t> </a:t>
            </a:r>
            <a:r>
              <a:rPr sz="1200" spc="-5" dirty="0">
                <a:latin typeface="SamsungOneUI 400"/>
                <a:cs typeface="SamsungOneUI 400"/>
              </a:rPr>
              <a:t>Samsung</a:t>
            </a:r>
            <a:r>
              <a:rPr sz="1200" spc="-30" dirty="0">
                <a:latin typeface="SamsungOneUI 400"/>
                <a:cs typeface="SamsungOneUI 400"/>
              </a:rPr>
              <a:t> </a:t>
            </a:r>
            <a:r>
              <a:rPr sz="1200" spc="-5" dirty="0">
                <a:latin typeface="SamsungOneUI 400"/>
                <a:cs typeface="SamsungOneUI 400"/>
              </a:rPr>
              <a:t>Workspace</a:t>
            </a:r>
            <a:r>
              <a:rPr sz="1200" spc="-30" dirty="0">
                <a:latin typeface="SamsungOneUI 400"/>
                <a:cs typeface="SamsungOneUI 400"/>
              </a:rPr>
              <a:t> </a:t>
            </a:r>
            <a:r>
              <a:rPr sz="1200" dirty="0">
                <a:latin typeface="SamsungOneUI 400"/>
                <a:cs typeface="SamsungOneUI 400"/>
              </a:rPr>
              <a:t>supports</a:t>
            </a:r>
            <a:r>
              <a:rPr sz="1200" spc="-30" dirty="0">
                <a:latin typeface="SamsungOneUI 400"/>
                <a:cs typeface="SamsungOneUI 400"/>
              </a:rPr>
              <a:t> </a:t>
            </a:r>
            <a:r>
              <a:rPr sz="1200" spc="-5" dirty="0">
                <a:latin typeface="SamsungOneUI 400"/>
                <a:cs typeface="SamsungOneUI 400"/>
              </a:rPr>
              <a:t>wireless</a:t>
            </a:r>
            <a:r>
              <a:rPr sz="1200" spc="-35" dirty="0">
                <a:latin typeface="SamsungOneUI 400"/>
                <a:cs typeface="SamsungOneUI 400"/>
              </a:rPr>
              <a:t> </a:t>
            </a:r>
            <a:r>
              <a:rPr sz="1200" spc="-5" dirty="0">
                <a:latin typeface="SamsungOneUI 400"/>
                <a:cs typeface="SamsungOneUI 400"/>
              </a:rPr>
              <a:t>cloud</a:t>
            </a:r>
            <a:r>
              <a:rPr sz="1200" spc="-30" dirty="0">
                <a:latin typeface="SamsungOneUI 400"/>
                <a:cs typeface="SamsungOneUI 400"/>
              </a:rPr>
              <a:t> </a:t>
            </a:r>
            <a:r>
              <a:rPr sz="1200" spc="-5" dirty="0">
                <a:latin typeface="SamsungOneUI 400"/>
                <a:cs typeface="SamsungOneUI 400"/>
              </a:rPr>
              <a:t>service</a:t>
            </a:r>
            <a:r>
              <a:rPr sz="1200" spc="-30" dirty="0">
                <a:latin typeface="SamsungOneUI 400"/>
                <a:cs typeface="SamsungOneUI 400"/>
              </a:rPr>
              <a:t> </a:t>
            </a:r>
            <a:r>
              <a:rPr sz="1200" spc="-5" dirty="0">
                <a:latin typeface="SamsungOneUI 400"/>
                <a:cs typeface="SamsungOneUI 400"/>
              </a:rPr>
              <a:t>access  and</a:t>
            </a:r>
            <a:r>
              <a:rPr sz="1200" spc="-25" dirty="0">
                <a:latin typeface="SamsungOneUI 400"/>
                <a:cs typeface="SamsungOneUI 400"/>
              </a:rPr>
              <a:t> </a:t>
            </a:r>
            <a:r>
              <a:rPr sz="1200" spc="-10" dirty="0">
                <a:latin typeface="SamsungOneUI 400"/>
                <a:cs typeface="SamsungOneUI 400"/>
              </a:rPr>
              <a:t>control</a:t>
            </a:r>
            <a:r>
              <a:rPr sz="1200" spc="-20" dirty="0">
                <a:latin typeface="SamsungOneUI 400"/>
                <a:cs typeface="SamsungOneUI 400"/>
              </a:rPr>
              <a:t> </a:t>
            </a:r>
            <a:r>
              <a:rPr sz="1200" spc="-5" dirty="0">
                <a:latin typeface="SamsungOneUI 400"/>
                <a:cs typeface="SamsungOneUI 400"/>
              </a:rPr>
              <a:t>of</a:t>
            </a:r>
            <a:r>
              <a:rPr sz="1200" spc="-20" dirty="0">
                <a:latin typeface="SamsungOneUI 400"/>
                <a:cs typeface="SamsungOneUI 400"/>
              </a:rPr>
              <a:t> </a:t>
            </a:r>
            <a:r>
              <a:rPr sz="1200" dirty="0">
                <a:latin typeface="SamsungOneUI 400"/>
                <a:cs typeface="SamsungOneUI 400"/>
              </a:rPr>
              <a:t>a</a:t>
            </a:r>
            <a:r>
              <a:rPr sz="1200" spc="-20" dirty="0">
                <a:latin typeface="SamsungOneUI 400"/>
                <a:cs typeface="SamsungOneUI 400"/>
              </a:rPr>
              <a:t> </a:t>
            </a:r>
            <a:r>
              <a:rPr sz="1200" spc="5" dirty="0">
                <a:latin typeface="SamsungOneUI 400"/>
                <a:cs typeface="SamsungOneUI 400"/>
              </a:rPr>
              <a:t>PC</a:t>
            </a:r>
            <a:r>
              <a:rPr sz="1200" spc="-20" dirty="0">
                <a:latin typeface="SamsungOneUI 400"/>
                <a:cs typeface="SamsungOneUI 400"/>
              </a:rPr>
              <a:t> </a:t>
            </a:r>
            <a:r>
              <a:rPr sz="1200" spc="-5" dirty="0">
                <a:latin typeface="SamsungOneUI 400"/>
                <a:cs typeface="SamsungOneUI 400"/>
              </a:rPr>
              <a:t>without</a:t>
            </a:r>
            <a:r>
              <a:rPr sz="1200" spc="-20" dirty="0">
                <a:latin typeface="SamsungOneUI 400"/>
                <a:cs typeface="SamsungOneUI 400"/>
              </a:rPr>
              <a:t> </a:t>
            </a:r>
            <a:r>
              <a:rPr sz="1200" spc="-5" dirty="0">
                <a:latin typeface="SamsungOneUI 400"/>
                <a:cs typeface="SamsungOneUI 400"/>
              </a:rPr>
              <a:t>needing</a:t>
            </a:r>
            <a:r>
              <a:rPr sz="1200" spc="-25" dirty="0">
                <a:latin typeface="SamsungOneUI 400"/>
                <a:cs typeface="SamsungOneUI 400"/>
              </a:rPr>
              <a:t> </a:t>
            </a:r>
            <a:r>
              <a:rPr sz="1200" dirty="0">
                <a:latin typeface="SamsungOneUI 400"/>
                <a:cs typeface="SamsungOneUI 400"/>
              </a:rPr>
              <a:t>a</a:t>
            </a:r>
            <a:r>
              <a:rPr sz="1200" spc="-20" dirty="0">
                <a:latin typeface="SamsungOneUI 400"/>
                <a:cs typeface="SamsungOneUI 400"/>
              </a:rPr>
              <a:t> </a:t>
            </a:r>
            <a:r>
              <a:rPr sz="1200" spc="-10" dirty="0">
                <a:latin typeface="SamsungOneUI 400"/>
                <a:cs typeface="SamsungOneUI 400"/>
              </a:rPr>
              <a:t>physical</a:t>
            </a:r>
            <a:r>
              <a:rPr sz="1200" spc="-20" dirty="0">
                <a:latin typeface="SamsungOneUI 400"/>
                <a:cs typeface="SamsungOneUI 400"/>
              </a:rPr>
              <a:t> </a:t>
            </a:r>
            <a:r>
              <a:rPr sz="1200" spc="-5" dirty="0">
                <a:latin typeface="SamsungOneUI 400"/>
                <a:cs typeface="SamsungOneUI 400"/>
              </a:rPr>
              <a:t>connection.</a:t>
            </a:r>
            <a:r>
              <a:rPr sz="1200" spc="-20" dirty="0">
                <a:latin typeface="SamsungOneUI 400"/>
                <a:cs typeface="SamsungOneUI 400"/>
              </a:rPr>
              <a:t> </a:t>
            </a:r>
            <a:r>
              <a:rPr sz="1200" spc="-5" dirty="0">
                <a:latin typeface="SamsungOneUI 400"/>
                <a:cs typeface="SamsungOneUI 400"/>
              </a:rPr>
              <a:t>The</a:t>
            </a:r>
            <a:r>
              <a:rPr sz="1200" spc="-20" dirty="0">
                <a:latin typeface="SamsungOneUI 400"/>
                <a:cs typeface="SamsungOneUI 400"/>
              </a:rPr>
              <a:t> </a:t>
            </a:r>
            <a:r>
              <a:rPr sz="1200" spc="-5" dirty="0">
                <a:latin typeface="SamsungOneUI 400"/>
                <a:cs typeface="SamsungOneUI 400"/>
              </a:rPr>
              <a:t>Samsung</a:t>
            </a:r>
            <a:r>
              <a:rPr sz="1200" spc="-20" dirty="0">
                <a:latin typeface="SamsungOneUI 400"/>
                <a:cs typeface="SamsungOneUI 400"/>
              </a:rPr>
              <a:t> </a:t>
            </a:r>
            <a:r>
              <a:rPr sz="1200" spc="-5" dirty="0">
                <a:latin typeface="SamsungOneUI 400"/>
                <a:cs typeface="SamsungOneUI 400"/>
              </a:rPr>
              <a:t>Flip</a:t>
            </a:r>
            <a:r>
              <a:rPr sz="1200" spc="-25" dirty="0">
                <a:latin typeface="SamsungOneUI 400"/>
                <a:cs typeface="SamsungOneUI 400"/>
              </a:rPr>
              <a:t> </a:t>
            </a:r>
            <a:r>
              <a:rPr sz="1200" spc="-10" dirty="0">
                <a:latin typeface="SamsungOneUI 400"/>
                <a:cs typeface="SamsungOneUI 400"/>
              </a:rPr>
              <a:t>allows</a:t>
            </a:r>
            <a:r>
              <a:rPr sz="1200" spc="-20" dirty="0">
                <a:latin typeface="SamsungOneUI 400"/>
                <a:cs typeface="SamsungOneUI 400"/>
              </a:rPr>
              <a:t> </a:t>
            </a:r>
            <a:r>
              <a:rPr sz="1200" spc="-5" dirty="0">
                <a:latin typeface="SamsungOneUI 400"/>
                <a:cs typeface="SamsungOneUI 400"/>
              </a:rPr>
              <a:t>users</a:t>
            </a:r>
            <a:r>
              <a:rPr sz="1200" spc="-20" dirty="0">
                <a:latin typeface="SamsungOneUI 400"/>
                <a:cs typeface="SamsungOneUI 400"/>
              </a:rPr>
              <a:t> </a:t>
            </a:r>
            <a:r>
              <a:rPr sz="1200" spc="-5" dirty="0">
                <a:latin typeface="SamsungOneUI 400"/>
                <a:cs typeface="SamsungOneUI 400"/>
              </a:rPr>
              <a:t>to  connect</a:t>
            </a:r>
            <a:r>
              <a:rPr sz="1200" spc="-25" dirty="0">
                <a:latin typeface="SamsungOneUI 400"/>
                <a:cs typeface="SamsungOneUI 400"/>
              </a:rPr>
              <a:t> </a:t>
            </a:r>
            <a:r>
              <a:rPr sz="1200" spc="-10" dirty="0">
                <a:latin typeface="SamsungOneUI 400"/>
                <a:cs typeface="SamsungOneUI 400"/>
              </a:rPr>
              <a:t>their</a:t>
            </a:r>
            <a:r>
              <a:rPr sz="1200" spc="-20" dirty="0">
                <a:latin typeface="SamsungOneUI 400"/>
                <a:cs typeface="SamsungOneUI 400"/>
              </a:rPr>
              <a:t> </a:t>
            </a:r>
            <a:r>
              <a:rPr sz="1200" spc="5" dirty="0">
                <a:latin typeface="SamsungOneUI 400"/>
                <a:cs typeface="SamsungOneUI 400"/>
              </a:rPr>
              <a:t>PC</a:t>
            </a:r>
            <a:r>
              <a:rPr sz="1200" spc="-20" dirty="0">
                <a:latin typeface="SamsungOneUI 400"/>
                <a:cs typeface="SamsungOneUI 400"/>
              </a:rPr>
              <a:t> </a:t>
            </a:r>
            <a:r>
              <a:rPr sz="1200" spc="-5" dirty="0">
                <a:latin typeface="SamsungOneUI 400"/>
                <a:cs typeface="SamsungOneUI 400"/>
              </a:rPr>
              <a:t>to</a:t>
            </a:r>
            <a:r>
              <a:rPr sz="1200" spc="-25" dirty="0">
                <a:latin typeface="SamsungOneUI 400"/>
                <a:cs typeface="SamsungOneUI 400"/>
              </a:rPr>
              <a:t> </a:t>
            </a:r>
            <a:r>
              <a:rPr sz="1200" spc="-5" dirty="0">
                <a:latin typeface="SamsungOneUI 400"/>
                <a:cs typeface="SamsungOneUI 400"/>
              </a:rPr>
              <a:t>the</a:t>
            </a:r>
            <a:r>
              <a:rPr sz="1200" spc="-25" dirty="0">
                <a:latin typeface="SamsungOneUI 400"/>
                <a:cs typeface="SamsungOneUI 400"/>
              </a:rPr>
              <a:t> </a:t>
            </a:r>
            <a:r>
              <a:rPr sz="1200" spc="-5" dirty="0">
                <a:latin typeface="SamsungOneUI 400"/>
                <a:cs typeface="SamsungOneUI 400"/>
              </a:rPr>
              <a:t>board</a:t>
            </a:r>
            <a:r>
              <a:rPr sz="1200" spc="-20" dirty="0">
                <a:latin typeface="SamsungOneUI 400"/>
                <a:cs typeface="SamsungOneUI 400"/>
              </a:rPr>
              <a:t> </a:t>
            </a:r>
            <a:r>
              <a:rPr sz="1200" spc="-15" dirty="0">
                <a:latin typeface="SamsungOneUI 400"/>
                <a:cs typeface="SamsungOneUI 400"/>
              </a:rPr>
              <a:t>remotely,</a:t>
            </a:r>
            <a:r>
              <a:rPr sz="1200" spc="-25" dirty="0">
                <a:latin typeface="SamsungOneUI 400"/>
                <a:cs typeface="SamsungOneUI 400"/>
              </a:rPr>
              <a:t> </a:t>
            </a:r>
            <a:r>
              <a:rPr sz="1200" spc="-10" dirty="0">
                <a:latin typeface="SamsungOneUI 400"/>
                <a:cs typeface="SamsungOneUI 400"/>
              </a:rPr>
              <a:t>meaning</a:t>
            </a:r>
            <a:r>
              <a:rPr sz="1200" spc="-25" dirty="0">
                <a:latin typeface="SamsungOneUI 400"/>
                <a:cs typeface="SamsungOneUI 400"/>
              </a:rPr>
              <a:t> </a:t>
            </a:r>
            <a:r>
              <a:rPr sz="1200" spc="-10" dirty="0">
                <a:latin typeface="SamsungOneUI 400"/>
                <a:cs typeface="SamsungOneUI 400"/>
              </a:rPr>
              <a:t>any</a:t>
            </a:r>
            <a:r>
              <a:rPr sz="1200" spc="-20" dirty="0">
                <a:latin typeface="SamsungOneUI 400"/>
                <a:cs typeface="SamsungOneUI 400"/>
              </a:rPr>
              <a:t> </a:t>
            </a:r>
            <a:r>
              <a:rPr sz="1200" spc="-5" dirty="0">
                <a:latin typeface="SamsungOneUI 400"/>
                <a:cs typeface="SamsungOneUI 400"/>
              </a:rPr>
              <a:t>meeting</a:t>
            </a:r>
            <a:r>
              <a:rPr sz="1200" spc="-30" dirty="0">
                <a:latin typeface="SamsungOneUI 400"/>
                <a:cs typeface="SamsungOneUI 400"/>
              </a:rPr>
              <a:t> </a:t>
            </a:r>
            <a:r>
              <a:rPr sz="1200" spc="-5" dirty="0">
                <a:latin typeface="SamsungOneUI 400"/>
                <a:cs typeface="SamsungOneUI 400"/>
              </a:rPr>
              <a:t>can</a:t>
            </a:r>
            <a:r>
              <a:rPr sz="1200" spc="-25" dirty="0">
                <a:latin typeface="SamsungOneUI 400"/>
                <a:cs typeface="SamsungOneUI 400"/>
              </a:rPr>
              <a:t> </a:t>
            </a:r>
            <a:r>
              <a:rPr sz="1200" dirty="0">
                <a:latin typeface="SamsungOneUI 400"/>
                <a:cs typeface="SamsungOneUI 400"/>
              </a:rPr>
              <a:t>be</a:t>
            </a:r>
            <a:r>
              <a:rPr sz="1200" spc="-25" dirty="0">
                <a:latin typeface="SamsungOneUI 400"/>
                <a:cs typeface="SamsungOneUI 400"/>
              </a:rPr>
              <a:t> </a:t>
            </a:r>
            <a:r>
              <a:rPr sz="1200" dirty="0">
                <a:latin typeface="SamsungOneUI 400"/>
                <a:cs typeface="SamsungOneUI 400"/>
              </a:rPr>
              <a:t>started</a:t>
            </a:r>
            <a:r>
              <a:rPr sz="1200" spc="-25" dirty="0">
                <a:latin typeface="SamsungOneUI 400"/>
                <a:cs typeface="SamsungOneUI 400"/>
              </a:rPr>
              <a:t> </a:t>
            </a:r>
            <a:r>
              <a:rPr sz="1200" spc="-5" dirty="0">
                <a:latin typeface="SamsungOneUI 400"/>
                <a:cs typeface="SamsungOneUI 400"/>
              </a:rPr>
              <a:t>without</a:t>
            </a:r>
            <a:r>
              <a:rPr sz="1200" spc="-20" dirty="0">
                <a:latin typeface="SamsungOneUI 400"/>
                <a:cs typeface="SamsungOneUI 400"/>
              </a:rPr>
              <a:t> </a:t>
            </a:r>
            <a:r>
              <a:rPr sz="1200" dirty="0">
                <a:latin typeface="SamsungOneUI 400"/>
                <a:cs typeface="SamsungOneUI 400"/>
              </a:rPr>
              <a:t>a</a:t>
            </a:r>
            <a:r>
              <a:rPr sz="1200" spc="-20" dirty="0">
                <a:latin typeface="SamsungOneUI 400"/>
                <a:cs typeface="SamsungOneUI 400"/>
              </a:rPr>
              <a:t> </a:t>
            </a:r>
            <a:r>
              <a:rPr sz="1200" spc="5" dirty="0">
                <a:latin typeface="SamsungOneUI 400"/>
                <a:cs typeface="SamsungOneUI 400"/>
              </a:rPr>
              <a:t>PC</a:t>
            </a:r>
            <a:r>
              <a:rPr sz="1200" spc="-25" dirty="0">
                <a:latin typeface="SamsungOneUI 400"/>
                <a:cs typeface="SamsungOneUI 400"/>
              </a:rPr>
              <a:t> </a:t>
            </a:r>
            <a:r>
              <a:rPr sz="1200" spc="-5" dirty="0">
                <a:latin typeface="SamsungOneUI 400"/>
                <a:cs typeface="SamsungOneUI 400"/>
              </a:rPr>
              <a:t>to  </a:t>
            </a:r>
            <a:r>
              <a:rPr sz="1200" spc="-10" dirty="0">
                <a:latin typeface="SamsungOneUI 400"/>
                <a:cs typeface="SamsungOneUI 400"/>
              </a:rPr>
              <a:t>ensure</a:t>
            </a:r>
            <a:r>
              <a:rPr sz="1200" spc="-20" dirty="0">
                <a:latin typeface="SamsungOneUI 400"/>
                <a:cs typeface="SamsungOneUI 400"/>
              </a:rPr>
              <a:t> </a:t>
            </a:r>
            <a:r>
              <a:rPr sz="1200" spc="-5" dirty="0">
                <a:latin typeface="SamsungOneUI 400"/>
                <a:cs typeface="SamsungOneUI 400"/>
              </a:rPr>
              <a:t>efficiency.</a:t>
            </a:r>
            <a:r>
              <a:rPr sz="1200" spc="-20" dirty="0">
                <a:latin typeface="SamsungOneUI 400"/>
                <a:cs typeface="SamsungOneUI 400"/>
              </a:rPr>
              <a:t> </a:t>
            </a:r>
            <a:r>
              <a:rPr sz="1200" dirty="0">
                <a:latin typeface="SamsungOneUI 400"/>
                <a:cs typeface="SamsungOneUI 400"/>
              </a:rPr>
              <a:t>A</a:t>
            </a:r>
            <a:r>
              <a:rPr sz="1200" spc="-20" dirty="0">
                <a:latin typeface="SamsungOneUI 400"/>
                <a:cs typeface="SamsungOneUI 400"/>
              </a:rPr>
              <a:t> </a:t>
            </a:r>
            <a:r>
              <a:rPr sz="1200" spc="-5" dirty="0">
                <a:latin typeface="SamsungOneUI 400"/>
                <a:cs typeface="SamsungOneUI 400"/>
              </a:rPr>
              <a:t>Bluetooth</a:t>
            </a:r>
            <a:r>
              <a:rPr sz="1200" spc="-15" dirty="0">
                <a:latin typeface="SamsungOneUI 400"/>
                <a:cs typeface="SamsungOneUI 400"/>
              </a:rPr>
              <a:t> </a:t>
            </a:r>
            <a:r>
              <a:rPr sz="1200" spc="-10" dirty="0">
                <a:latin typeface="SamsungOneUI 400"/>
                <a:cs typeface="SamsungOneUI 400"/>
              </a:rPr>
              <a:t>keyboard</a:t>
            </a:r>
            <a:r>
              <a:rPr sz="1200" spc="-20" dirty="0">
                <a:latin typeface="SamsungOneUI 400"/>
                <a:cs typeface="SamsungOneUI 400"/>
              </a:rPr>
              <a:t> </a:t>
            </a:r>
            <a:r>
              <a:rPr sz="1200" spc="-5" dirty="0">
                <a:latin typeface="SamsungOneUI 400"/>
                <a:cs typeface="SamsungOneUI 400"/>
              </a:rPr>
              <a:t>and</a:t>
            </a:r>
            <a:r>
              <a:rPr sz="1200" spc="-20" dirty="0">
                <a:latin typeface="SamsungOneUI 400"/>
                <a:cs typeface="SamsungOneUI 400"/>
              </a:rPr>
              <a:t> </a:t>
            </a:r>
            <a:r>
              <a:rPr sz="1200" spc="-5" dirty="0">
                <a:latin typeface="SamsungOneUI 400"/>
                <a:cs typeface="SamsungOneUI 400"/>
              </a:rPr>
              <a:t>mouse</a:t>
            </a:r>
            <a:r>
              <a:rPr sz="1200" spc="-20" dirty="0">
                <a:latin typeface="SamsungOneUI 400"/>
                <a:cs typeface="SamsungOneUI 400"/>
              </a:rPr>
              <a:t> </a:t>
            </a:r>
            <a:r>
              <a:rPr sz="1200" spc="-5" dirty="0">
                <a:latin typeface="SamsungOneUI 400"/>
                <a:cs typeface="SamsungOneUI 400"/>
              </a:rPr>
              <a:t>can</a:t>
            </a:r>
            <a:r>
              <a:rPr sz="1200" spc="-15" dirty="0">
                <a:latin typeface="SamsungOneUI 400"/>
                <a:cs typeface="SamsungOneUI 400"/>
              </a:rPr>
              <a:t> </a:t>
            </a:r>
            <a:r>
              <a:rPr sz="1200" dirty="0">
                <a:latin typeface="SamsungOneUI 400"/>
                <a:cs typeface="SamsungOneUI 400"/>
              </a:rPr>
              <a:t>also</a:t>
            </a:r>
            <a:r>
              <a:rPr sz="1200" spc="-20" dirty="0">
                <a:latin typeface="SamsungOneUI 400"/>
                <a:cs typeface="SamsungOneUI 400"/>
              </a:rPr>
              <a:t> </a:t>
            </a:r>
            <a:r>
              <a:rPr sz="1200" dirty="0">
                <a:latin typeface="SamsungOneUI 400"/>
                <a:cs typeface="SamsungOneUI 400"/>
              </a:rPr>
              <a:t>be</a:t>
            </a:r>
            <a:r>
              <a:rPr sz="1200" spc="-20" dirty="0">
                <a:latin typeface="SamsungOneUI 400"/>
                <a:cs typeface="SamsungOneUI 400"/>
              </a:rPr>
              <a:t> </a:t>
            </a:r>
            <a:r>
              <a:rPr sz="1200" spc="-5" dirty="0">
                <a:latin typeface="SamsungOneUI 400"/>
                <a:cs typeface="SamsungOneUI 400"/>
              </a:rPr>
              <a:t>connected</a:t>
            </a:r>
            <a:r>
              <a:rPr sz="1200" spc="-20" dirty="0">
                <a:latin typeface="SamsungOneUI 400"/>
                <a:cs typeface="SamsungOneUI 400"/>
              </a:rPr>
              <a:t> </a:t>
            </a:r>
            <a:r>
              <a:rPr sz="1200" spc="-5" dirty="0">
                <a:latin typeface="SamsungOneUI 400"/>
                <a:cs typeface="SamsungOneUI 400"/>
              </a:rPr>
              <a:t>to</a:t>
            </a:r>
            <a:r>
              <a:rPr sz="1200" spc="-15" dirty="0">
                <a:latin typeface="SamsungOneUI 400"/>
                <a:cs typeface="SamsungOneUI 400"/>
              </a:rPr>
              <a:t> </a:t>
            </a:r>
            <a:r>
              <a:rPr sz="1200" spc="-5" dirty="0">
                <a:latin typeface="SamsungOneUI 400"/>
                <a:cs typeface="SamsungOneUI 400"/>
              </a:rPr>
              <a:t>the</a:t>
            </a:r>
            <a:r>
              <a:rPr sz="1200" spc="-20" dirty="0">
                <a:latin typeface="SamsungOneUI 400"/>
                <a:cs typeface="SamsungOneUI 400"/>
              </a:rPr>
              <a:t> </a:t>
            </a:r>
            <a:r>
              <a:rPr sz="1200" spc="-5" dirty="0">
                <a:latin typeface="SamsungOneUI 400"/>
                <a:cs typeface="SamsungOneUI 400"/>
              </a:rPr>
              <a:t>Flip,</a:t>
            </a:r>
            <a:r>
              <a:rPr sz="1200" spc="-20" dirty="0">
                <a:latin typeface="SamsungOneUI 400"/>
                <a:cs typeface="SamsungOneUI 400"/>
              </a:rPr>
              <a:t> </a:t>
            </a:r>
            <a:r>
              <a:rPr sz="1200" spc="-10" dirty="0">
                <a:latin typeface="SamsungOneUI 400"/>
                <a:cs typeface="SamsungOneUI 400"/>
              </a:rPr>
              <a:t>creat-  </a:t>
            </a:r>
            <a:r>
              <a:rPr sz="1200" spc="-5" dirty="0">
                <a:latin typeface="SamsungOneUI 400"/>
                <a:cs typeface="SamsungOneUI 400"/>
              </a:rPr>
              <a:t>ing</a:t>
            </a:r>
            <a:r>
              <a:rPr sz="1200" spc="-40" dirty="0">
                <a:latin typeface="SamsungOneUI 400"/>
                <a:cs typeface="SamsungOneUI 400"/>
              </a:rPr>
              <a:t> </a:t>
            </a:r>
            <a:r>
              <a:rPr sz="1200" dirty="0">
                <a:latin typeface="SamsungOneUI 400"/>
                <a:cs typeface="SamsungOneUI 400"/>
              </a:rPr>
              <a:t>a</a:t>
            </a:r>
            <a:r>
              <a:rPr sz="1200" spc="-35" dirty="0">
                <a:latin typeface="SamsungOneUI 400"/>
                <a:cs typeface="SamsungOneUI 400"/>
              </a:rPr>
              <a:t> </a:t>
            </a:r>
            <a:r>
              <a:rPr sz="1200" spc="-10" dirty="0">
                <a:latin typeface="SamsungOneUI 400"/>
                <a:cs typeface="SamsungOneUI 400"/>
              </a:rPr>
              <a:t>convenient</a:t>
            </a:r>
            <a:r>
              <a:rPr sz="1200" spc="-35" dirty="0">
                <a:latin typeface="SamsungOneUI 400"/>
                <a:cs typeface="SamsungOneUI 400"/>
              </a:rPr>
              <a:t> </a:t>
            </a:r>
            <a:r>
              <a:rPr sz="1200" spc="-5" dirty="0">
                <a:latin typeface="SamsungOneUI 400"/>
                <a:cs typeface="SamsungOneUI 400"/>
              </a:rPr>
              <a:t>meeting</a:t>
            </a:r>
            <a:r>
              <a:rPr sz="1200" spc="-35" dirty="0">
                <a:latin typeface="SamsungOneUI 400"/>
                <a:cs typeface="SamsungOneUI 400"/>
              </a:rPr>
              <a:t> </a:t>
            </a:r>
            <a:r>
              <a:rPr sz="1200" spc="-10" dirty="0">
                <a:latin typeface="SamsungOneUI 400"/>
                <a:cs typeface="SamsungOneUI 400"/>
              </a:rPr>
              <a:t>environment.</a:t>
            </a:r>
            <a:endParaRPr sz="1200">
              <a:latin typeface="SamsungOneUI 400"/>
              <a:cs typeface="SamsungOneUI 400"/>
            </a:endParaRPr>
          </a:p>
        </p:txBody>
      </p:sp>
      <p:sp>
        <p:nvSpPr>
          <p:cNvPr id="16" name="object 13">
            <a:extLst>
              <a:ext uri="{FF2B5EF4-FFF2-40B4-BE49-F238E27FC236}">
                <a16:creationId xmlns:a16="http://schemas.microsoft.com/office/drawing/2014/main" id="{81CEF4F8-14B2-4F76-B7F8-2D215AB07C7A}"/>
              </a:ext>
            </a:extLst>
          </p:cNvPr>
          <p:cNvSpPr txBox="1"/>
          <p:nvPr/>
        </p:nvSpPr>
        <p:spPr>
          <a:xfrm>
            <a:off x="5339433" y="5065728"/>
            <a:ext cx="6565596" cy="854336"/>
          </a:xfrm>
          <a:prstGeom prst="rect">
            <a:avLst/>
          </a:prstGeom>
        </p:spPr>
        <p:txBody>
          <a:bodyPr vert="horz" wrap="square" lIns="0" tIns="66040" rIns="0" bIns="0" rtlCol="0">
            <a:spAutoFit/>
          </a:bodyPr>
          <a:lstStyle/>
          <a:p>
            <a:pPr marL="12700" algn="just">
              <a:lnSpc>
                <a:spcPct val="100000"/>
              </a:lnSpc>
              <a:spcBef>
                <a:spcPts val="520"/>
              </a:spcBef>
            </a:pPr>
            <a:r>
              <a:rPr sz="1200" b="1" spc="85" dirty="0">
                <a:latin typeface="Calibri"/>
                <a:cs typeface="Calibri"/>
              </a:rPr>
              <a:t>Touch </a:t>
            </a:r>
            <a:r>
              <a:rPr sz="1200" b="1" spc="70" dirty="0">
                <a:latin typeface="Calibri"/>
                <a:cs typeface="Calibri"/>
              </a:rPr>
              <a:t>control</a:t>
            </a:r>
            <a:r>
              <a:rPr sz="1200" b="1" spc="-60" dirty="0">
                <a:latin typeface="Calibri"/>
                <a:cs typeface="Calibri"/>
              </a:rPr>
              <a:t> </a:t>
            </a:r>
            <a:r>
              <a:rPr sz="1200" b="1" spc="95" dirty="0">
                <a:latin typeface="Calibri"/>
                <a:cs typeface="Calibri"/>
              </a:rPr>
              <a:t>lock</a:t>
            </a:r>
            <a:endParaRPr sz="1200" dirty="0">
              <a:latin typeface="Calibri"/>
              <a:cs typeface="Calibri"/>
            </a:endParaRPr>
          </a:p>
          <a:p>
            <a:pPr marL="12700" marR="5080" algn="just">
              <a:lnSpc>
                <a:spcPct val="102600"/>
              </a:lnSpc>
              <a:spcBef>
                <a:spcPts val="325"/>
              </a:spcBef>
            </a:pPr>
            <a:r>
              <a:rPr sz="1200" spc="-5" dirty="0">
                <a:latin typeface="SamsungOneUI 400"/>
                <a:cs typeface="SamsungOneUI 400"/>
              </a:rPr>
              <a:t>Users </a:t>
            </a:r>
            <a:r>
              <a:rPr sz="1200" spc="-10" dirty="0">
                <a:latin typeface="SamsungOneUI 400"/>
                <a:cs typeface="SamsungOneUI 400"/>
              </a:rPr>
              <a:t>have </a:t>
            </a:r>
            <a:r>
              <a:rPr sz="1200" spc="-5" dirty="0">
                <a:latin typeface="SamsungOneUI 400"/>
                <a:cs typeface="SamsungOneUI 400"/>
              </a:rPr>
              <a:t>the option to lock the screen, </a:t>
            </a:r>
            <a:r>
              <a:rPr sz="1200" spc="-10" dirty="0">
                <a:latin typeface="SamsungOneUI 400"/>
                <a:cs typeface="SamsungOneUI 400"/>
              </a:rPr>
              <a:t>removing </a:t>
            </a:r>
            <a:r>
              <a:rPr sz="1200" spc="-5" dirty="0">
                <a:latin typeface="SamsungOneUI 400"/>
                <a:cs typeface="SamsungOneUI 400"/>
              </a:rPr>
              <a:t>access for others to change the </a:t>
            </a:r>
            <a:r>
              <a:rPr sz="1200" spc="-10" dirty="0">
                <a:latin typeface="SamsungOneUI 400"/>
                <a:cs typeface="SamsungOneUI 400"/>
              </a:rPr>
              <a:t>content  </a:t>
            </a:r>
            <a:r>
              <a:rPr sz="1200" spc="-5" dirty="0">
                <a:latin typeface="SamsungOneUI 400"/>
                <a:cs typeface="SamsungOneUI 400"/>
              </a:rPr>
              <a:t>presented on the screen. When the touch </a:t>
            </a:r>
            <a:r>
              <a:rPr sz="1200" spc="-10" dirty="0">
                <a:latin typeface="SamsungOneUI 400"/>
                <a:cs typeface="SamsungOneUI 400"/>
              </a:rPr>
              <a:t>control </a:t>
            </a:r>
            <a:r>
              <a:rPr sz="1200" spc="-5" dirty="0">
                <a:latin typeface="SamsungOneUI 400"/>
                <a:cs typeface="SamsungOneUI 400"/>
              </a:rPr>
              <a:t>lock is </a:t>
            </a:r>
            <a:r>
              <a:rPr sz="1200" dirty="0">
                <a:latin typeface="SamsungOneUI 400"/>
                <a:cs typeface="SamsungOneUI 400"/>
              </a:rPr>
              <a:t>set, </a:t>
            </a:r>
            <a:r>
              <a:rPr sz="1200" spc="-10" dirty="0">
                <a:latin typeface="SamsungOneUI 400"/>
                <a:cs typeface="SamsungOneUI 400"/>
              </a:rPr>
              <a:t>drawing </a:t>
            </a:r>
            <a:r>
              <a:rPr sz="1200" spc="-5" dirty="0">
                <a:latin typeface="SamsungOneUI 400"/>
                <a:cs typeface="SamsungOneUI 400"/>
              </a:rPr>
              <a:t>and writing on the </a:t>
            </a:r>
            <a:r>
              <a:rPr sz="1200" spc="-10" dirty="0">
                <a:latin typeface="SamsungOneUI 400"/>
                <a:cs typeface="SamsungOneUI 400"/>
              </a:rPr>
              <a:t>dis</a:t>
            </a:r>
            <a:r>
              <a:rPr sz="1200" spc="-5" dirty="0">
                <a:latin typeface="SamsungOneUI 400"/>
                <a:cs typeface="SamsungOneUI 400"/>
              </a:rPr>
              <a:t>play </a:t>
            </a:r>
            <a:r>
              <a:rPr sz="1200" spc="-10" dirty="0">
                <a:latin typeface="SamsungOneUI 400"/>
                <a:cs typeface="SamsungOneUI 400"/>
              </a:rPr>
              <a:t>are</a:t>
            </a:r>
            <a:r>
              <a:rPr sz="1200" spc="-70" dirty="0">
                <a:latin typeface="SamsungOneUI 400"/>
                <a:cs typeface="SamsungOneUI 400"/>
              </a:rPr>
              <a:t> </a:t>
            </a:r>
            <a:r>
              <a:rPr sz="1200" spc="-10" dirty="0">
                <a:latin typeface="SamsungOneUI 400"/>
                <a:cs typeface="SamsungOneUI 400"/>
              </a:rPr>
              <a:t>prohibited.</a:t>
            </a:r>
            <a:endParaRPr sz="1200" dirty="0">
              <a:latin typeface="SamsungOneUI 400"/>
              <a:cs typeface="SamsungOneUI 400"/>
            </a:endParaRPr>
          </a:p>
        </p:txBody>
      </p:sp>
      <p:sp>
        <p:nvSpPr>
          <p:cNvPr id="17" name="object 14">
            <a:extLst>
              <a:ext uri="{FF2B5EF4-FFF2-40B4-BE49-F238E27FC236}">
                <a16:creationId xmlns:a16="http://schemas.microsoft.com/office/drawing/2014/main" id="{043E3239-7283-466C-9BDD-10CF77124AC4}"/>
              </a:ext>
            </a:extLst>
          </p:cNvPr>
          <p:cNvSpPr txBox="1"/>
          <p:nvPr/>
        </p:nvSpPr>
        <p:spPr>
          <a:xfrm>
            <a:off x="5339255" y="5887455"/>
            <a:ext cx="6566859" cy="873572"/>
          </a:xfrm>
          <a:prstGeom prst="rect">
            <a:avLst/>
          </a:prstGeom>
        </p:spPr>
        <p:txBody>
          <a:bodyPr vert="horz" wrap="square" lIns="0" tIns="72390" rIns="0" bIns="0" rtlCol="0">
            <a:spAutoFit/>
          </a:bodyPr>
          <a:lstStyle/>
          <a:p>
            <a:pPr marL="12700" algn="just">
              <a:lnSpc>
                <a:spcPct val="100000"/>
              </a:lnSpc>
              <a:spcBef>
                <a:spcPts val="570"/>
              </a:spcBef>
            </a:pPr>
            <a:r>
              <a:rPr sz="1200" b="1" spc="10" dirty="0">
                <a:latin typeface="Calibri"/>
                <a:cs typeface="Calibri"/>
              </a:rPr>
              <a:t>UHD </a:t>
            </a:r>
            <a:r>
              <a:rPr sz="1200" b="1" spc="65" dirty="0">
                <a:latin typeface="Calibri"/>
                <a:cs typeface="Calibri"/>
              </a:rPr>
              <a:t>resolution </a:t>
            </a:r>
            <a:r>
              <a:rPr sz="1200" b="1" spc="35" dirty="0">
                <a:latin typeface="Calibri"/>
                <a:cs typeface="Calibri"/>
              </a:rPr>
              <a:t>&amp;</a:t>
            </a:r>
            <a:r>
              <a:rPr sz="1200" b="1" spc="-35" dirty="0">
                <a:latin typeface="Calibri"/>
                <a:cs typeface="Calibri"/>
              </a:rPr>
              <a:t> </a:t>
            </a:r>
            <a:r>
              <a:rPr sz="1200" b="1" spc="45" dirty="0">
                <a:latin typeface="Calibri"/>
                <a:cs typeface="Calibri"/>
              </a:rPr>
              <a:t>Pivot</a:t>
            </a:r>
            <a:endParaRPr sz="1200" dirty="0">
              <a:latin typeface="Calibri"/>
              <a:cs typeface="Calibri"/>
            </a:endParaRPr>
          </a:p>
          <a:p>
            <a:pPr marL="12700" marR="5080" algn="just">
              <a:lnSpc>
                <a:spcPct val="102600"/>
              </a:lnSpc>
              <a:spcBef>
                <a:spcPts val="365"/>
              </a:spcBef>
            </a:pPr>
            <a:r>
              <a:rPr sz="1200" spc="-10" dirty="0">
                <a:latin typeface="SamsungOneUI 400"/>
                <a:cs typeface="SamsungOneUI 400"/>
              </a:rPr>
              <a:t>Regardless </a:t>
            </a:r>
            <a:r>
              <a:rPr sz="1200" spc="-5" dirty="0">
                <a:latin typeface="SamsungOneUI 400"/>
                <a:cs typeface="SamsungOneUI 400"/>
              </a:rPr>
              <a:t>of annotation </a:t>
            </a:r>
            <a:r>
              <a:rPr sz="1200" spc="-10" dirty="0">
                <a:latin typeface="SamsungOneUI 400"/>
                <a:cs typeface="SamsungOneUI 400"/>
              </a:rPr>
              <a:t>size </a:t>
            </a:r>
            <a:r>
              <a:rPr sz="1200" spc="-5" dirty="0">
                <a:latin typeface="SamsungOneUI 400"/>
                <a:cs typeface="SamsungOneUI 400"/>
              </a:rPr>
              <a:t>or style, the Flip </a:t>
            </a:r>
            <a:r>
              <a:rPr sz="1200" spc="-10" dirty="0">
                <a:latin typeface="SamsungOneUI 400"/>
                <a:cs typeface="SamsungOneUI 400"/>
              </a:rPr>
              <a:t>display maintains brilliant, </a:t>
            </a:r>
            <a:r>
              <a:rPr sz="1200" spc="-5" dirty="0">
                <a:latin typeface="SamsungOneUI 400"/>
                <a:cs typeface="SamsungOneUI 400"/>
              </a:rPr>
              <a:t>eye-catching UHD  picture</a:t>
            </a:r>
            <a:r>
              <a:rPr sz="1200" spc="-20" dirty="0">
                <a:latin typeface="SamsungOneUI 400"/>
                <a:cs typeface="SamsungOneUI 400"/>
              </a:rPr>
              <a:t> </a:t>
            </a:r>
            <a:r>
              <a:rPr sz="1200" spc="-10" dirty="0">
                <a:latin typeface="SamsungOneUI 400"/>
                <a:cs typeface="SamsungOneUI 400"/>
              </a:rPr>
              <a:t>quality.</a:t>
            </a:r>
            <a:r>
              <a:rPr sz="1200" spc="-25" dirty="0">
                <a:latin typeface="SamsungOneUI 400"/>
                <a:cs typeface="SamsungOneUI 400"/>
              </a:rPr>
              <a:t> </a:t>
            </a:r>
            <a:r>
              <a:rPr sz="1200" spc="-5" dirty="0">
                <a:latin typeface="SamsungOneUI 400"/>
                <a:cs typeface="SamsungOneUI 400"/>
              </a:rPr>
              <a:t>The</a:t>
            </a:r>
            <a:r>
              <a:rPr sz="1200" spc="-25" dirty="0">
                <a:latin typeface="SamsungOneUI 400"/>
                <a:cs typeface="SamsungOneUI 400"/>
              </a:rPr>
              <a:t> </a:t>
            </a:r>
            <a:r>
              <a:rPr sz="1200" spc="-5" dirty="0">
                <a:latin typeface="SamsungOneUI 400"/>
                <a:cs typeface="SamsungOneUI 400"/>
              </a:rPr>
              <a:t>Samsung</a:t>
            </a:r>
            <a:r>
              <a:rPr sz="1200" spc="-25" dirty="0">
                <a:latin typeface="SamsungOneUI 400"/>
                <a:cs typeface="SamsungOneUI 400"/>
              </a:rPr>
              <a:t> </a:t>
            </a:r>
            <a:r>
              <a:rPr sz="1200" spc="-5" dirty="0">
                <a:latin typeface="SamsungOneUI 400"/>
                <a:cs typeface="SamsungOneUI 400"/>
              </a:rPr>
              <a:t>Flip</a:t>
            </a:r>
            <a:r>
              <a:rPr sz="1200" spc="-20" dirty="0">
                <a:latin typeface="SamsungOneUI 400"/>
                <a:cs typeface="SamsungOneUI 400"/>
              </a:rPr>
              <a:t> </a:t>
            </a:r>
            <a:r>
              <a:rPr sz="1200" dirty="0">
                <a:latin typeface="SamsungOneUI 400"/>
                <a:cs typeface="SamsungOneUI 400"/>
              </a:rPr>
              <a:t>offers</a:t>
            </a:r>
            <a:r>
              <a:rPr sz="1200" spc="-25" dirty="0">
                <a:latin typeface="SamsungOneUI 400"/>
                <a:cs typeface="SamsungOneUI 400"/>
              </a:rPr>
              <a:t> </a:t>
            </a:r>
            <a:r>
              <a:rPr sz="1200" spc="-5" dirty="0">
                <a:latin typeface="SamsungOneUI 400"/>
                <a:cs typeface="SamsungOneUI 400"/>
              </a:rPr>
              <a:t>added</a:t>
            </a:r>
            <a:r>
              <a:rPr sz="1200" spc="-25" dirty="0">
                <a:latin typeface="SamsungOneUI 400"/>
                <a:cs typeface="SamsungOneUI 400"/>
              </a:rPr>
              <a:t> </a:t>
            </a:r>
            <a:r>
              <a:rPr sz="1200" spc="-5" dirty="0">
                <a:latin typeface="SamsungOneUI 400"/>
                <a:cs typeface="SamsungOneUI 400"/>
              </a:rPr>
              <a:t>flexibility</a:t>
            </a:r>
            <a:r>
              <a:rPr sz="1200" spc="-25" dirty="0">
                <a:latin typeface="SamsungOneUI 400"/>
                <a:cs typeface="SamsungOneUI 400"/>
              </a:rPr>
              <a:t> </a:t>
            </a:r>
            <a:r>
              <a:rPr sz="1200" spc="-5" dirty="0">
                <a:latin typeface="SamsungOneUI 400"/>
                <a:cs typeface="SamsungOneUI 400"/>
              </a:rPr>
              <a:t>for</a:t>
            </a:r>
            <a:r>
              <a:rPr sz="1200" spc="-20" dirty="0">
                <a:latin typeface="SamsungOneUI 400"/>
                <a:cs typeface="SamsungOneUI 400"/>
              </a:rPr>
              <a:t> </a:t>
            </a:r>
            <a:r>
              <a:rPr sz="1200" spc="-5" dirty="0">
                <a:latin typeface="SamsungOneUI 400"/>
                <a:cs typeface="SamsungOneUI 400"/>
              </a:rPr>
              <a:t>presentation</a:t>
            </a:r>
            <a:r>
              <a:rPr sz="1200" spc="-20" dirty="0">
                <a:latin typeface="SamsungOneUI 400"/>
                <a:cs typeface="SamsungOneUI 400"/>
              </a:rPr>
              <a:t> </a:t>
            </a:r>
            <a:r>
              <a:rPr sz="1200" spc="-5" dirty="0">
                <a:latin typeface="SamsungOneUI 400"/>
                <a:cs typeface="SamsungOneUI 400"/>
              </a:rPr>
              <a:t>in</a:t>
            </a:r>
            <a:r>
              <a:rPr sz="1200" spc="-25" dirty="0">
                <a:latin typeface="SamsungOneUI 400"/>
                <a:cs typeface="SamsungOneUI 400"/>
              </a:rPr>
              <a:t> </a:t>
            </a:r>
            <a:r>
              <a:rPr sz="1200" spc="-10" dirty="0">
                <a:latin typeface="SamsungOneUI 400"/>
                <a:cs typeface="SamsungOneUI 400"/>
              </a:rPr>
              <a:t>any</a:t>
            </a:r>
            <a:r>
              <a:rPr sz="1200" spc="-25" dirty="0">
                <a:latin typeface="SamsungOneUI 400"/>
                <a:cs typeface="SamsungOneUI 400"/>
              </a:rPr>
              <a:t> </a:t>
            </a:r>
            <a:r>
              <a:rPr sz="1200" spc="-5" dirty="0">
                <a:latin typeface="SamsungOneUI 400"/>
                <a:cs typeface="SamsungOneUI 400"/>
              </a:rPr>
              <a:t>desired</a:t>
            </a:r>
            <a:r>
              <a:rPr sz="1200" spc="-25" dirty="0">
                <a:latin typeface="SamsungOneUI 400"/>
                <a:cs typeface="SamsungOneUI 400"/>
              </a:rPr>
              <a:t> </a:t>
            </a:r>
            <a:r>
              <a:rPr sz="1200" spc="-15" dirty="0">
                <a:latin typeface="SamsungOneUI 400"/>
                <a:cs typeface="SamsungOneUI 400"/>
              </a:rPr>
              <a:t>for</a:t>
            </a:r>
            <a:r>
              <a:rPr lang="en-US" sz="1200" spc="-15" dirty="0">
                <a:latin typeface="SamsungOneUI 400"/>
                <a:cs typeface="SamsungOneUI 400"/>
              </a:rPr>
              <a:t>m</a:t>
            </a:r>
            <a:r>
              <a:rPr sz="1200" spc="-5" dirty="0">
                <a:latin typeface="SamsungOneUI 400"/>
                <a:cs typeface="SamsungOneUI 400"/>
              </a:rPr>
              <a:t>at,</a:t>
            </a:r>
            <a:r>
              <a:rPr sz="1200" spc="-35" dirty="0">
                <a:latin typeface="SamsungOneUI 400"/>
                <a:cs typeface="SamsungOneUI 400"/>
              </a:rPr>
              <a:t> </a:t>
            </a:r>
            <a:r>
              <a:rPr sz="1200" spc="-5" dirty="0">
                <a:latin typeface="SamsungOneUI 400"/>
                <a:cs typeface="SamsungOneUI 400"/>
              </a:rPr>
              <a:t>such</a:t>
            </a:r>
            <a:r>
              <a:rPr sz="1200" spc="-35" dirty="0">
                <a:latin typeface="SamsungOneUI 400"/>
                <a:cs typeface="SamsungOneUI 400"/>
              </a:rPr>
              <a:t> </a:t>
            </a:r>
            <a:r>
              <a:rPr sz="1200" spc="-5" dirty="0">
                <a:latin typeface="SamsungOneUI 400"/>
                <a:cs typeface="SamsungOneUI 400"/>
              </a:rPr>
              <a:t>as</a:t>
            </a:r>
            <a:r>
              <a:rPr sz="1200" spc="-35" dirty="0">
                <a:latin typeface="SamsungOneUI 400"/>
                <a:cs typeface="SamsungOneUI 400"/>
              </a:rPr>
              <a:t> </a:t>
            </a:r>
            <a:r>
              <a:rPr sz="1200" spc="-5" dirty="0">
                <a:latin typeface="SamsungOneUI 400"/>
                <a:cs typeface="SamsungOneUI 400"/>
              </a:rPr>
              <a:t>portrait</a:t>
            </a:r>
            <a:r>
              <a:rPr sz="1200" spc="-35" dirty="0">
                <a:latin typeface="SamsungOneUI 400"/>
                <a:cs typeface="SamsungOneUI 400"/>
              </a:rPr>
              <a:t> </a:t>
            </a:r>
            <a:r>
              <a:rPr sz="1200" spc="-5" dirty="0">
                <a:latin typeface="SamsungOneUI 400"/>
                <a:cs typeface="SamsungOneUI 400"/>
              </a:rPr>
              <a:t>or</a:t>
            </a:r>
            <a:r>
              <a:rPr sz="1200" spc="-35" dirty="0">
                <a:latin typeface="SamsungOneUI 400"/>
                <a:cs typeface="SamsungOneUI 400"/>
              </a:rPr>
              <a:t> </a:t>
            </a:r>
            <a:r>
              <a:rPr sz="1200" spc="-5" dirty="0">
                <a:latin typeface="SamsungOneUI 400"/>
                <a:cs typeface="SamsungOneUI 400"/>
              </a:rPr>
              <a:t>landscape</a:t>
            </a:r>
            <a:r>
              <a:rPr sz="1200" spc="-35" dirty="0">
                <a:latin typeface="SamsungOneUI 400"/>
                <a:cs typeface="SamsungOneUI 400"/>
              </a:rPr>
              <a:t> </a:t>
            </a:r>
            <a:r>
              <a:rPr sz="1200" spc="-5" dirty="0">
                <a:latin typeface="SamsungOneUI 400"/>
                <a:cs typeface="SamsungOneUI 400"/>
              </a:rPr>
              <a:t>mode,</a:t>
            </a:r>
            <a:r>
              <a:rPr sz="1200" spc="-30" dirty="0">
                <a:latin typeface="SamsungOneUI 400"/>
                <a:cs typeface="SamsungOneUI 400"/>
              </a:rPr>
              <a:t> </a:t>
            </a:r>
            <a:r>
              <a:rPr sz="1200" spc="-5" dirty="0">
                <a:latin typeface="SamsungOneUI 400"/>
                <a:cs typeface="SamsungOneUI 400"/>
              </a:rPr>
              <a:t>thanks</a:t>
            </a:r>
            <a:r>
              <a:rPr sz="1200" spc="-35" dirty="0">
                <a:latin typeface="SamsungOneUI 400"/>
                <a:cs typeface="SamsungOneUI 400"/>
              </a:rPr>
              <a:t> </a:t>
            </a:r>
            <a:r>
              <a:rPr sz="1200" spc="-5" dirty="0">
                <a:latin typeface="SamsungOneUI 400"/>
                <a:cs typeface="SamsungOneUI 400"/>
              </a:rPr>
              <a:t>to</a:t>
            </a:r>
            <a:r>
              <a:rPr sz="1200" spc="-35" dirty="0">
                <a:latin typeface="SamsungOneUI 400"/>
                <a:cs typeface="SamsungOneUI 400"/>
              </a:rPr>
              <a:t> </a:t>
            </a:r>
            <a:r>
              <a:rPr sz="1200" spc="-10" dirty="0">
                <a:latin typeface="SamsungOneUI 400"/>
                <a:cs typeface="SamsungOneUI 400"/>
              </a:rPr>
              <a:t>convenient</a:t>
            </a:r>
            <a:r>
              <a:rPr sz="1200" spc="-35" dirty="0">
                <a:latin typeface="SamsungOneUI 400"/>
                <a:cs typeface="SamsungOneUI 400"/>
              </a:rPr>
              <a:t> </a:t>
            </a:r>
            <a:r>
              <a:rPr sz="1200" spc="-5" dirty="0">
                <a:latin typeface="SamsungOneUI 400"/>
                <a:cs typeface="SamsungOneUI 400"/>
              </a:rPr>
              <a:t>pivot</a:t>
            </a:r>
            <a:r>
              <a:rPr sz="1200" spc="-35" dirty="0">
                <a:latin typeface="SamsungOneUI 400"/>
                <a:cs typeface="SamsungOneUI 400"/>
              </a:rPr>
              <a:t> </a:t>
            </a:r>
            <a:r>
              <a:rPr sz="1200" spc="-5" dirty="0">
                <a:latin typeface="SamsungOneUI 400"/>
                <a:cs typeface="SamsungOneUI 400"/>
              </a:rPr>
              <a:t>functionality.</a:t>
            </a:r>
            <a:endParaRPr sz="1200" dirty="0">
              <a:latin typeface="SamsungOneUI 400"/>
              <a:cs typeface="SamsungOneUI 400"/>
            </a:endParaRPr>
          </a:p>
        </p:txBody>
      </p:sp>
    </p:spTree>
    <p:extLst>
      <p:ext uri="{BB962C8B-B14F-4D97-AF65-F5344CB8AC3E}">
        <p14:creationId xmlns:p14="http://schemas.microsoft.com/office/powerpoint/2010/main" val="3190408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A4E3403-8AF4-4736-BA73-6946CA5BF02D}"/>
              </a:ext>
            </a:extLst>
          </p:cNvPr>
          <p:cNvSpPr>
            <a:spLocks noGrp="1"/>
          </p:cNvSpPr>
          <p:nvPr>
            <p:ph sz="quarter" idx="13"/>
          </p:nvPr>
        </p:nvSpPr>
        <p:spPr>
          <a:xfrm>
            <a:off x="173183" y="901931"/>
            <a:ext cx="5922817" cy="5444836"/>
          </a:xfrm>
        </p:spPr>
        <p:txBody>
          <a:bodyPr/>
          <a:lstStyle/>
          <a:p>
            <a:pPr marR="5080">
              <a:lnSpc>
                <a:spcPct val="114599"/>
              </a:lnSpc>
              <a:spcBef>
                <a:spcPts val="100"/>
              </a:spcBef>
            </a:pPr>
            <a:r>
              <a:rPr lang="en-US" sz="2000" dirty="0">
                <a:cs typeface="SamsungOneUI 400"/>
              </a:rPr>
              <a:t>Samsung Flip enhances idea sharing for a variety of environments  and audience sizes. Multiple connectivity options mean that you can  share content by projecting on to another large display, or sync your  personal devices using the touch out function, for real-time content  sharing. Once the meeting is over, recaps can be distributed via the  Flip without any hassle.</a:t>
            </a:r>
          </a:p>
        </p:txBody>
      </p:sp>
      <p:sp>
        <p:nvSpPr>
          <p:cNvPr id="5" name="Title 4">
            <a:extLst>
              <a:ext uri="{FF2B5EF4-FFF2-40B4-BE49-F238E27FC236}">
                <a16:creationId xmlns:a16="http://schemas.microsoft.com/office/drawing/2014/main" id="{1FFBCB68-50C8-4A1D-B7B4-2347CEBA19C4}"/>
              </a:ext>
            </a:extLst>
          </p:cNvPr>
          <p:cNvSpPr>
            <a:spLocks noGrp="1"/>
          </p:cNvSpPr>
          <p:nvPr>
            <p:ph type="title"/>
          </p:nvPr>
        </p:nvSpPr>
        <p:spPr/>
        <p:txBody>
          <a:bodyPr/>
          <a:lstStyle/>
          <a:p>
            <a:r>
              <a:rPr lang="en-US" dirty="0"/>
              <a:t>Share Easily</a:t>
            </a:r>
          </a:p>
        </p:txBody>
      </p:sp>
      <p:sp>
        <p:nvSpPr>
          <p:cNvPr id="7" name="object 17">
            <a:extLst>
              <a:ext uri="{FF2B5EF4-FFF2-40B4-BE49-F238E27FC236}">
                <a16:creationId xmlns:a16="http://schemas.microsoft.com/office/drawing/2014/main" id="{103C5FEB-22B9-4650-803F-DCB906345378}"/>
              </a:ext>
            </a:extLst>
          </p:cNvPr>
          <p:cNvSpPr txBox="1"/>
          <p:nvPr/>
        </p:nvSpPr>
        <p:spPr>
          <a:xfrm>
            <a:off x="5880958" y="4981370"/>
            <a:ext cx="2878566" cy="1524200"/>
          </a:xfrm>
          <a:prstGeom prst="rect">
            <a:avLst/>
          </a:prstGeom>
        </p:spPr>
        <p:txBody>
          <a:bodyPr vert="horz" wrap="square" lIns="0" tIns="12700" rIns="0" bIns="0" rtlCol="0">
            <a:spAutoFit/>
          </a:bodyPr>
          <a:lstStyle/>
          <a:p>
            <a:pPr marL="12700" algn="just">
              <a:lnSpc>
                <a:spcPct val="100000"/>
              </a:lnSpc>
              <a:spcBef>
                <a:spcPts val="100"/>
              </a:spcBef>
            </a:pPr>
            <a:r>
              <a:rPr sz="1200" b="1" spc="100" dirty="0">
                <a:latin typeface="Calibri"/>
                <a:cs typeface="Calibri"/>
              </a:rPr>
              <a:t>Screen</a:t>
            </a:r>
            <a:r>
              <a:rPr sz="1200" b="1" spc="10" dirty="0">
                <a:latin typeface="Calibri"/>
                <a:cs typeface="Calibri"/>
              </a:rPr>
              <a:t> </a:t>
            </a:r>
            <a:r>
              <a:rPr sz="1200" b="1" spc="100" dirty="0">
                <a:latin typeface="Calibri"/>
                <a:cs typeface="Calibri"/>
              </a:rPr>
              <a:t>share</a:t>
            </a:r>
            <a:endParaRPr sz="1200" dirty="0">
              <a:latin typeface="Calibri"/>
              <a:cs typeface="Calibri"/>
            </a:endParaRPr>
          </a:p>
          <a:p>
            <a:pPr marL="12700" marR="5080" algn="just">
              <a:lnSpc>
                <a:spcPct val="115399"/>
              </a:lnSpc>
              <a:spcBef>
                <a:spcPts val="500"/>
              </a:spcBef>
            </a:pPr>
            <a:r>
              <a:rPr sz="1200" spc="-5" dirty="0">
                <a:latin typeface="SamsungOneUI 400"/>
                <a:cs typeface="SamsungOneUI 400"/>
              </a:rPr>
              <a:t>Users can project </a:t>
            </a:r>
            <a:r>
              <a:rPr sz="1200" spc="-10" dirty="0">
                <a:latin typeface="SamsungOneUI 400"/>
                <a:cs typeface="SamsungOneUI 400"/>
              </a:rPr>
              <a:t>content </a:t>
            </a:r>
            <a:r>
              <a:rPr sz="1200" spc="-5" dirty="0">
                <a:latin typeface="SamsungOneUI 400"/>
                <a:cs typeface="SamsungOneUI 400"/>
              </a:rPr>
              <a:t>on the Samsung Flip directly  to another large-sized digital </a:t>
            </a:r>
            <a:r>
              <a:rPr sz="1200" spc="-10" dirty="0">
                <a:latin typeface="SamsungOneUI 400"/>
                <a:cs typeface="SamsungOneUI 400"/>
              </a:rPr>
              <a:t>display, using </a:t>
            </a:r>
            <a:r>
              <a:rPr sz="1200" spc="-5" dirty="0">
                <a:latin typeface="SamsungOneUI 400"/>
                <a:cs typeface="SamsungOneUI 400"/>
              </a:rPr>
              <a:t>screen </a:t>
            </a:r>
            <a:r>
              <a:rPr sz="1200" spc="-15" dirty="0">
                <a:latin typeface="SamsungOneUI 400"/>
                <a:cs typeface="SamsungOneUI 400"/>
              </a:rPr>
              <a:t>mir-  </a:t>
            </a:r>
            <a:r>
              <a:rPr sz="1200" spc="-10" dirty="0">
                <a:latin typeface="SamsungOneUI 400"/>
                <a:cs typeface="SamsungOneUI 400"/>
              </a:rPr>
              <a:t>roring</a:t>
            </a:r>
            <a:r>
              <a:rPr sz="1200" spc="-45" dirty="0">
                <a:latin typeface="SamsungOneUI 400"/>
                <a:cs typeface="SamsungOneUI 400"/>
              </a:rPr>
              <a:t> </a:t>
            </a:r>
            <a:r>
              <a:rPr sz="1200" spc="-5" dirty="0">
                <a:latin typeface="SamsungOneUI 400"/>
                <a:cs typeface="SamsungOneUI 400"/>
              </a:rPr>
              <a:t>or</a:t>
            </a:r>
            <a:r>
              <a:rPr sz="1200" spc="-40" dirty="0">
                <a:latin typeface="SamsungOneUI 400"/>
                <a:cs typeface="SamsungOneUI 400"/>
              </a:rPr>
              <a:t> </a:t>
            </a:r>
            <a:r>
              <a:rPr sz="1200" spc="-5" dirty="0">
                <a:latin typeface="SamsungOneUI 400"/>
                <a:cs typeface="SamsungOneUI 400"/>
              </a:rPr>
              <a:t>HDMI</a:t>
            </a:r>
            <a:r>
              <a:rPr sz="1200" spc="-35" dirty="0">
                <a:latin typeface="SamsungOneUI 400"/>
                <a:cs typeface="SamsungOneUI 400"/>
              </a:rPr>
              <a:t> </a:t>
            </a:r>
            <a:r>
              <a:rPr sz="1200" spc="-5" dirty="0">
                <a:latin typeface="SamsungOneUI 400"/>
                <a:cs typeface="SamsungOneUI 400"/>
              </a:rPr>
              <a:t>out</a:t>
            </a:r>
            <a:r>
              <a:rPr sz="1200" spc="-45" dirty="0">
                <a:latin typeface="SamsungOneUI 400"/>
                <a:cs typeface="SamsungOneUI 400"/>
              </a:rPr>
              <a:t> </a:t>
            </a:r>
            <a:r>
              <a:rPr sz="1200" spc="-5" dirty="0">
                <a:latin typeface="SamsungOneUI 400"/>
                <a:cs typeface="SamsungOneUI 400"/>
              </a:rPr>
              <a:t>connection.</a:t>
            </a:r>
            <a:r>
              <a:rPr sz="1200" spc="-45" dirty="0">
                <a:latin typeface="SamsungOneUI 400"/>
                <a:cs typeface="SamsungOneUI 400"/>
              </a:rPr>
              <a:t> </a:t>
            </a:r>
            <a:r>
              <a:rPr sz="1200" spc="-5" dirty="0">
                <a:latin typeface="SamsungOneUI 400"/>
                <a:cs typeface="SamsungOneUI 400"/>
              </a:rPr>
              <a:t>Users</a:t>
            </a:r>
            <a:r>
              <a:rPr sz="1200" spc="-40" dirty="0">
                <a:latin typeface="SamsungOneUI 400"/>
                <a:cs typeface="SamsungOneUI 400"/>
              </a:rPr>
              <a:t> </a:t>
            </a:r>
            <a:r>
              <a:rPr sz="1200" spc="-5" dirty="0">
                <a:latin typeface="SamsungOneUI 400"/>
                <a:cs typeface="SamsungOneUI 400"/>
              </a:rPr>
              <a:t>can</a:t>
            </a:r>
            <a:r>
              <a:rPr sz="1200" spc="-45" dirty="0">
                <a:latin typeface="SamsungOneUI 400"/>
                <a:cs typeface="SamsungOneUI 400"/>
              </a:rPr>
              <a:t> </a:t>
            </a:r>
            <a:r>
              <a:rPr sz="1200" dirty="0">
                <a:latin typeface="SamsungOneUI 400"/>
                <a:cs typeface="SamsungOneUI 400"/>
              </a:rPr>
              <a:t>also</a:t>
            </a:r>
            <a:r>
              <a:rPr sz="1200" spc="-35" dirty="0">
                <a:latin typeface="SamsungOneUI 400"/>
                <a:cs typeface="SamsungOneUI 400"/>
              </a:rPr>
              <a:t> </a:t>
            </a:r>
            <a:r>
              <a:rPr sz="1200" spc="-5" dirty="0">
                <a:latin typeface="SamsungOneUI 400"/>
                <a:cs typeface="SamsungOneUI 400"/>
              </a:rPr>
              <a:t>project</a:t>
            </a:r>
            <a:r>
              <a:rPr sz="1200" spc="-45" dirty="0">
                <a:latin typeface="SamsungOneUI 400"/>
                <a:cs typeface="SamsungOneUI 400"/>
              </a:rPr>
              <a:t> </a:t>
            </a:r>
            <a:r>
              <a:rPr sz="1200" spc="-5" dirty="0">
                <a:latin typeface="SamsungOneUI 400"/>
                <a:cs typeface="SamsungOneUI 400"/>
              </a:rPr>
              <a:t>the  </a:t>
            </a:r>
            <a:r>
              <a:rPr sz="1200" spc="-10" dirty="0">
                <a:latin typeface="SamsungOneUI 400"/>
                <a:cs typeface="SamsungOneUI 400"/>
              </a:rPr>
              <a:t>content</a:t>
            </a:r>
            <a:r>
              <a:rPr sz="1200" spc="-25" dirty="0">
                <a:latin typeface="SamsungOneUI 400"/>
                <a:cs typeface="SamsungOneUI 400"/>
              </a:rPr>
              <a:t> </a:t>
            </a:r>
            <a:r>
              <a:rPr sz="1200" spc="-5" dirty="0">
                <a:latin typeface="SamsungOneUI 400"/>
                <a:cs typeface="SamsungOneUI 400"/>
              </a:rPr>
              <a:t>on</a:t>
            </a:r>
            <a:r>
              <a:rPr sz="1200" spc="-25" dirty="0">
                <a:latin typeface="SamsungOneUI 400"/>
                <a:cs typeface="SamsungOneUI 400"/>
              </a:rPr>
              <a:t> </a:t>
            </a:r>
            <a:r>
              <a:rPr sz="1200" dirty="0">
                <a:latin typeface="SamsungOneUI 400"/>
                <a:cs typeface="SamsungOneUI 400"/>
              </a:rPr>
              <a:t>a</a:t>
            </a:r>
            <a:r>
              <a:rPr sz="1200" spc="-20" dirty="0">
                <a:latin typeface="SamsungOneUI 400"/>
                <a:cs typeface="SamsungOneUI 400"/>
              </a:rPr>
              <a:t> </a:t>
            </a:r>
            <a:r>
              <a:rPr sz="1200" spc="-5" dirty="0">
                <a:latin typeface="SamsungOneUI 400"/>
                <a:cs typeface="SamsungOneUI 400"/>
              </a:rPr>
              <a:t>personal</a:t>
            </a:r>
            <a:r>
              <a:rPr sz="1200" spc="-25" dirty="0">
                <a:latin typeface="SamsungOneUI 400"/>
                <a:cs typeface="SamsungOneUI 400"/>
              </a:rPr>
              <a:t> </a:t>
            </a:r>
            <a:r>
              <a:rPr sz="1200" spc="-10" dirty="0">
                <a:latin typeface="SamsungOneUI 400"/>
                <a:cs typeface="SamsungOneUI 400"/>
              </a:rPr>
              <a:t>device</a:t>
            </a:r>
            <a:r>
              <a:rPr sz="1200" spc="-25" dirty="0">
                <a:latin typeface="SamsungOneUI 400"/>
                <a:cs typeface="SamsungOneUI 400"/>
              </a:rPr>
              <a:t> </a:t>
            </a:r>
            <a:r>
              <a:rPr sz="1200" spc="-5" dirty="0">
                <a:latin typeface="SamsungOneUI 400"/>
                <a:cs typeface="SamsungOneUI 400"/>
              </a:rPr>
              <a:t>such</a:t>
            </a:r>
            <a:r>
              <a:rPr sz="1200" spc="-20" dirty="0">
                <a:latin typeface="SamsungOneUI 400"/>
                <a:cs typeface="SamsungOneUI 400"/>
              </a:rPr>
              <a:t> </a:t>
            </a:r>
            <a:r>
              <a:rPr sz="1200" spc="-5" dirty="0">
                <a:latin typeface="SamsungOneUI 400"/>
                <a:cs typeface="SamsungOneUI 400"/>
              </a:rPr>
              <a:t>as</a:t>
            </a:r>
            <a:r>
              <a:rPr sz="1200" spc="-25" dirty="0">
                <a:latin typeface="SamsungOneUI 400"/>
                <a:cs typeface="SamsungOneUI 400"/>
              </a:rPr>
              <a:t> </a:t>
            </a:r>
            <a:r>
              <a:rPr sz="1200" dirty="0">
                <a:latin typeface="SamsungOneUI 400"/>
                <a:cs typeface="SamsungOneUI 400"/>
              </a:rPr>
              <a:t>a</a:t>
            </a:r>
            <a:r>
              <a:rPr sz="1200" spc="-20" dirty="0">
                <a:latin typeface="SamsungOneUI 400"/>
                <a:cs typeface="SamsungOneUI 400"/>
              </a:rPr>
              <a:t> </a:t>
            </a:r>
            <a:r>
              <a:rPr sz="1200" spc="-5" dirty="0">
                <a:latin typeface="SamsungOneUI 400"/>
                <a:cs typeface="SamsungOneUI 400"/>
              </a:rPr>
              <a:t>note</a:t>
            </a:r>
            <a:r>
              <a:rPr sz="1200" spc="-25" dirty="0">
                <a:latin typeface="SamsungOneUI 400"/>
                <a:cs typeface="SamsungOneUI 400"/>
              </a:rPr>
              <a:t> </a:t>
            </a:r>
            <a:r>
              <a:rPr sz="1200" spc="5" dirty="0">
                <a:latin typeface="SamsungOneUI 400"/>
                <a:cs typeface="SamsungOneUI 400"/>
              </a:rPr>
              <a:t>PC,</a:t>
            </a:r>
            <a:r>
              <a:rPr sz="1200" spc="-25" dirty="0">
                <a:latin typeface="SamsungOneUI 400"/>
                <a:cs typeface="SamsungOneUI 400"/>
              </a:rPr>
              <a:t> </a:t>
            </a:r>
            <a:r>
              <a:rPr sz="1200" spc="-10" dirty="0">
                <a:latin typeface="SamsungOneUI 400"/>
                <a:cs typeface="SamsungOneUI 400"/>
              </a:rPr>
              <a:t>using</a:t>
            </a:r>
            <a:r>
              <a:rPr sz="1200" spc="-25" dirty="0">
                <a:latin typeface="SamsungOneUI 400"/>
                <a:cs typeface="SamsungOneUI 400"/>
              </a:rPr>
              <a:t> </a:t>
            </a:r>
            <a:r>
              <a:rPr sz="1200" spc="-5" dirty="0">
                <a:latin typeface="SamsungOneUI 400"/>
                <a:cs typeface="SamsungOneUI 400"/>
              </a:rPr>
              <a:t>the  Flip.</a:t>
            </a:r>
            <a:endParaRPr sz="1200" dirty="0">
              <a:latin typeface="SamsungOneUI 400"/>
              <a:cs typeface="SamsungOneUI 400"/>
            </a:endParaRPr>
          </a:p>
        </p:txBody>
      </p:sp>
      <p:sp>
        <p:nvSpPr>
          <p:cNvPr id="8" name="object 18">
            <a:extLst>
              <a:ext uri="{FF2B5EF4-FFF2-40B4-BE49-F238E27FC236}">
                <a16:creationId xmlns:a16="http://schemas.microsoft.com/office/drawing/2014/main" id="{19B93C67-24E6-4328-B781-80F2229B4D05}"/>
              </a:ext>
            </a:extLst>
          </p:cNvPr>
          <p:cNvSpPr txBox="1"/>
          <p:nvPr/>
        </p:nvSpPr>
        <p:spPr>
          <a:xfrm>
            <a:off x="8850979" y="4981370"/>
            <a:ext cx="2878566" cy="1736566"/>
          </a:xfrm>
          <a:prstGeom prst="rect">
            <a:avLst/>
          </a:prstGeom>
        </p:spPr>
        <p:txBody>
          <a:bodyPr vert="horz" wrap="square" lIns="0" tIns="12700" rIns="0" bIns="0" rtlCol="0">
            <a:spAutoFit/>
          </a:bodyPr>
          <a:lstStyle/>
          <a:p>
            <a:pPr marL="12700" algn="just">
              <a:lnSpc>
                <a:spcPct val="100000"/>
              </a:lnSpc>
              <a:spcBef>
                <a:spcPts val="100"/>
              </a:spcBef>
            </a:pPr>
            <a:r>
              <a:rPr sz="1200" b="1" spc="85" dirty="0">
                <a:latin typeface="Calibri"/>
                <a:cs typeface="Calibri"/>
              </a:rPr>
              <a:t>Touch</a:t>
            </a:r>
            <a:r>
              <a:rPr sz="1200" b="1" spc="10" dirty="0">
                <a:latin typeface="Calibri"/>
                <a:cs typeface="Calibri"/>
              </a:rPr>
              <a:t> </a:t>
            </a:r>
            <a:r>
              <a:rPr sz="1200" b="1" spc="65" dirty="0">
                <a:latin typeface="Calibri"/>
                <a:cs typeface="Calibri"/>
              </a:rPr>
              <a:t>out</a:t>
            </a:r>
            <a:endParaRPr sz="1200">
              <a:latin typeface="Calibri"/>
              <a:cs typeface="Calibri"/>
            </a:endParaRPr>
          </a:p>
          <a:p>
            <a:pPr marL="12700" marR="5080" algn="just">
              <a:lnSpc>
                <a:spcPct val="115399"/>
              </a:lnSpc>
              <a:spcBef>
                <a:spcPts val="505"/>
              </a:spcBef>
            </a:pPr>
            <a:r>
              <a:rPr sz="1200" spc="-5" dirty="0">
                <a:latin typeface="SamsungOneUI 400"/>
                <a:cs typeface="SamsungOneUI 400"/>
              </a:rPr>
              <a:t>The touch out functionality </a:t>
            </a:r>
            <a:r>
              <a:rPr sz="1200" spc="-10" dirty="0">
                <a:latin typeface="SamsungOneUI 400"/>
                <a:cs typeface="SamsungOneUI 400"/>
              </a:rPr>
              <a:t>allows </a:t>
            </a:r>
            <a:r>
              <a:rPr sz="1200" spc="-5" dirty="0">
                <a:latin typeface="SamsungOneUI 400"/>
                <a:cs typeface="SamsungOneUI 400"/>
              </a:rPr>
              <a:t>users to sync </a:t>
            </a:r>
            <a:r>
              <a:rPr sz="1200" spc="-10" dirty="0">
                <a:latin typeface="SamsungOneUI 400"/>
                <a:cs typeface="SamsungOneUI 400"/>
              </a:rPr>
              <a:t>their </a:t>
            </a:r>
            <a:r>
              <a:rPr sz="1200" spc="125" dirty="0">
                <a:latin typeface="SamsungOneUI 400"/>
                <a:cs typeface="SamsungOneUI 400"/>
              </a:rPr>
              <a:t> </a:t>
            </a:r>
            <a:r>
              <a:rPr sz="1200" spc="-5" dirty="0">
                <a:latin typeface="SamsungOneUI 400"/>
                <a:cs typeface="SamsungOneUI 400"/>
              </a:rPr>
              <a:t>personal</a:t>
            </a:r>
            <a:r>
              <a:rPr sz="1200" spc="-40" dirty="0">
                <a:latin typeface="SamsungOneUI 400"/>
                <a:cs typeface="SamsungOneUI 400"/>
              </a:rPr>
              <a:t> </a:t>
            </a:r>
            <a:r>
              <a:rPr sz="1200" spc="-5" dirty="0">
                <a:latin typeface="SamsungOneUI 400"/>
                <a:cs typeface="SamsungOneUI 400"/>
              </a:rPr>
              <a:t>devices</a:t>
            </a:r>
            <a:r>
              <a:rPr sz="1200" spc="-40" dirty="0">
                <a:latin typeface="SamsungOneUI 400"/>
                <a:cs typeface="SamsungOneUI 400"/>
              </a:rPr>
              <a:t> </a:t>
            </a:r>
            <a:r>
              <a:rPr sz="1200" spc="-5" dirty="0">
                <a:latin typeface="SamsungOneUI 400"/>
                <a:cs typeface="SamsungOneUI 400"/>
              </a:rPr>
              <a:t>with</a:t>
            </a:r>
            <a:r>
              <a:rPr sz="1200" spc="-40" dirty="0">
                <a:latin typeface="SamsungOneUI 400"/>
                <a:cs typeface="SamsungOneUI 400"/>
              </a:rPr>
              <a:t> </a:t>
            </a:r>
            <a:r>
              <a:rPr sz="1200" spc="-5" dirty="0">
                <a:latin typeface="SamsungOneUI 400"/>
                <a:cs typeface="SamsungOneUI 400"/>
              </a:rPr>
              <a:t>the</a:t>
            </a:r>
            <a:r>
              <a:rPr sz="1200" spc="-40" dirty="0">
                <a:latin typeface="SamsungOneUI 400"/>
                <a:cs typeface="SamsungOneUI 400"/>
              </a:rPr>
              <a:t> </a:t>
            </a:r>
            <a:r>
              <a:rPr sz="1200" spc="-5" dirty="0">
                <a:latin typeface="SamsungOneUI 400"/>
                <a:cs typeface="SamsungOneUI 400"/>
              </a:rPr>
              <a:t>Flip,</a:t>
            </a:r>
            <a:r>
              <a:rPr sz="1200" spc="-40" dirty="0">
                <a:latin typeface="SamsungOneUI 400"/>
                <a:cs typeface="SamsungOneUI 400"/>
              </a:rPr>
              <a:t> </a:t>
            </a:r>
            <a:r>
              <a:rPr sz="1200" spc="-5" dirty="0">
                <a:latin typeface="SamsungOneUI 400"/>
                <a:cs typeface="SamsungOneUI 400"/>
              </a:rPr>
              <a:t>offering</a:t>
            </a:r>
            <a:r>
              <a:rPr sz="1200" spc="-40" dirty="0">
                <a:latin typeface="SamsungOneUI 400"/>
                <a:cs typeface="SamsungOneUI 400"/>
              </a:rPr>
              <a:t> </a:t>
            </a:r>
            <a:r>
              <a:rPr sz="1200" spc="-10" dirty="0">
                <a:latin typeface="SamsungOneUI 400"/>
                <a:cs typeface="SamsungOneUI 400"/>
              </a:rPr>
              <a:t>real-time</a:t>
            </a:r>
            <a:r>
              <a:rPr sz="1200" spc="-40" dirty="0">
                <a:latin typeface="SamsungOneUI 400"/>
                <a:cs typeface="SamsungOneUI 400"/>
              </a:rPr>
              <a:t> </a:t>
            </a:r>
            <a:r>
              <a:rPr sz="1200" spc="-10" dirty="0">
                <a:latin typeface="SamsungOneUI 400"/>
                <a:cs typeface="SamsungOneUI 400"/>
              </a:rPr>
              <a:t>content  sharing </a:t>
            </a:r>
            <a:r>
              <a:rPr sz="1200" spc="-5" dirty="0">
                <a:latin typeface="SamsungOneUI 400"/>
                <a:cs typeface="SamsungOneUI 400"/>
              </a:rPr>
              <a:t>and control. Any changes made on the Flip </a:t>
            </a:r>
            <a:r>
              <a:rPr sz="1200" spc="-10" dirty="0">
                <a:latin typeface="SamsungOneUI 400"/>
                <a:cs typeface="SamsungOneUI 400"/>
              </a:rPr>
              <a:t>dis-  </a:t>
            </a:r>
            <a:r>
              <a:rPr sz="1200" spc="-5" dirty="0">
                <a:latin typeface="SamsungOneUI 400"/>
                <a:cs typeface="SamsungOneUI 400"/>
              </a:rPr>
              <a:t>play </a:t>
            </a:r>
            <a:r>
              <a:rPr sz="1200" spc="-10" dirty="0">
                <a:latin typeface="SamsungOneUI 400"/>
                <a:cs typeface="SamsungOneUI 400"/>
              </a:rPr>
              <a:t>will </a:t>
            </a:r>
            <a:r>
              <a:rPr sz="1200" dirty="0">
                <a:latin typeface="SamsungOneUI 400"/>
                <a:cs typeface="SamsungOneUI 400"/>
              </a:rPr>
              <a:t>be </a:t>
            </a:r>
            <a:r>
              <a:rPr sz="1200" spc="-10" dirty="0">
                <a:latin typeface="SamsungOneUI 400"/>
                <a:cs typeface="SamsungOneUI 400"/>
              </a:rPr>
              <a:t>mirrored </a:t>
            </a:r>
            <a:r>
              <a:rPr sz="1200" spc="-5" dirty="0">
                <a:latin typeface="SamsungOneUI 400"/>
                <a:cs typeface="SamsungOneUI 400"/>
              </a:rPr>
              <a:t>on the connected </a:t>
            </a:r>
            <a:r>
              <a:rPr sz="1200" spc="-10" dirty="0">
                <a:latin typeface="SamsungOneUI 400"/>
                <a:cs typeface="SamsungOneUI 400"/>
              </a:rPr>
              <a:t>device, </a:t>
            </a:r>
            <a:r>
              <a:rPr sz="1200" spc="-5" dirty="0">
                <a:latin typeface="SamsungOneUI 400"/>
                <a:cs typeface="SamsungOneUI 400"/>
              </a:rPr>
              <a:t>and vice  versa, for efficient</a:t>
            </a:r>
            <a:r>
              <a:rPr sz="1200" spc="-100" dirty="0">
                <a:latin typeface="SamsungOneUI 400"/>
                <a:cs typeface="SamsungOneUI 400"/>
              </a:rPr>
              <a:t> </a:t>
            </a:r>
            <a:r>
              <a:rPr sz="1200" spc="-5" dirty="0">
                <a:latin typeface="SamsungOneUI 400"/>
                <a:cs typeface="SamsungOneUI 400"/>
              </a:rPr>
              <a:t>collaboration.</a:t>
            </a:r>
            <a:endParaRPr sz="1200">
              <a:latin typeface="SamsungOneUI 400"/>
              <a:cs typeface="SamsungOneUI 400"/>
            </a:endParaRPr>
          </a:p>
        </p:txBody>
      </p:sp>
      <p:pic>
        <p:nvPicPr>
          <p:cNvPr id="2" name="Picture 1">
            <a:extLst>
              <a:ext uri="{FF2B5EF4-FFF2-40B4-BE49-F238E27FC236}">
                <a16:creationId xmlns:a16="http://schemas.microsoft.com/office/drawing/2014/main" id="{0FE98B31-49AC-47F4-A6B7-52A6DF8AD910}"/>
              </a:ext>
            </a:extLst>
          </p:cNvPr>
          <p:cNvPicPr>
            <a:picLocks noChangeAspect="1"/>
          </p:cNvPicPr>
          <p:nvPr/>
        </p:nvPicPr>
        <p:blipFill>
          <a:blip r:embed="rId2"/>
          <a:stretch>
            <a:fillRect/>
          </a:stretch>
        </p:blipFill>
        <p:spPr>
          <a:xfrm>
            <a:off x="6755617" y="1178110"/>
            <a:ext cx="5111920" cy="3871161"/>
          </a:xfrm>
          <a:prstGeom prst="rect">
            <a:avLst/>
          </a:prstGeom>
        </p:spPr>
      </p:pic>
    </p:spTree>
    <p:extLst>
      <p:ext uri="{BB962C8B-B14F-4D97-AF65-F5344CB8AC3E}">
        <p14:creationId xmlns:p14="http://schemas.microsoft.com/office/powerpoint/2010/main" val="2989722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FBCB68-50C8-4A1D-B7B4-2347CEBA19C4}"/>
              </a:ext>
            </a:extLst>
          </p:cNvPr>
          <p:cNvSpPr>
            <a:spLocks noGrp="1"/>
          </p:cNvSpPr>
          <p:nvPr>
            <p:ph type="title"/>
          </p:nvPr>
        </p:nvSpPr>
        <p:spPr/>
        <p:txBody>
          <a:bodyPr/>
          <a:lstStyle/>
          <a:p>
            <a:r>
              <a:rPr lang="en-US" dirty="0"/>
              <a:t>Share Easily</a:t>
            </a:r>
          </a:p>
        </p:txBody>
      </p:sp>
      <p:pic>
        <p:nvPicPr>
          <p:cNvPr id="9" name="Picture 8">
            <a:extLst>
              <a:ext uri="{FF2B5EF4-FFF2-40B4-BE49-F238E27FC236}">
                <a16:creationId xmlns:a16="http://schemas.microsoft.com/office/drawing/2014/main" id="{B667BB43-752F-44E6-9117-DE9DBD530DE8}"/>
              </a:ext>
            </a:extLst>
          </p:cNvPr>
          <p:cNvPicPr>
            <a:picLocks noChangeAspect="1"/>
          </p:cNvPicPr>
          <p:nvPr/>
        </p:nvPicPr>
        <p:blipFill>
          <a:blip r:embed="rId2"/>
          <a:stretch>
            <a:fillRect/>
          </a:stretch>
        </p:blipFill>
        <p:spPr>
          <a:xfrm>
            <a:off x="1932350" y="903937"/>
            <a:ext cx="8327300" cy="3662760"/>
          </a:xfrm>
          <a:prstGeom prst="rect">
            <a:avLst/>
          </a:prstGeom>
        </p:spPr>
      </p:pic>
      <p:sp>
        <p:nvSpPr>
          <p:cNvPr id="10" name="object 19">
            <a:extLst>
              <a:ext uri="{FF2B5EF4-FFF2-40B4-BE49-F238E27FC236}">
                <a16:creationId xmlns:a16="http://schemas.microsoft.com/office/drawing/2014/main" id="{E55E0688-2DB4-478D-8D50-69BA99851086}"/>
              </a:ext>
            </a:extLst>
          </p:cNvPr>
          <p:cNvSpPr txBox="1"/>
          <p:nvPr/>
        </p:nvSpPr>
        <p:spPr>
          <a:xfrm>
            <a:off x="1714646" y="4947995"/>
            <a:ext cx="4132579" cy="1311834"/>
          </a:xfrm>
          <a:prstGeom prst="rect">
            <a:avLst/>
          </a:prstGeom>
        </p:spPr>
        <p:txBody>
          <a:bodyPr vert="horz" wrap="square" lIns="0" tIns="12700" rIns="0" bIns="0" rtlCol="0">
            <a:spAutoFit/>
          </a:bodyPr>
          <a:lstStyle/>
          <a:p>
            <a:pPr marL="12700" algn="just">
              <a:lnSpc>
                <a:spcPct val="100000"/>
              </a:lnSpc>
              <a:spcBef>
                <a:spcPts val="100"/>
              </a:spcBef>
            </a:pPr>
            <a:r>
              <a:rPr sz="1200" b="1" spc="70" dirty="0">
                <a:latin typeface="Calibri"/>
                <a:cs typeface="Calibri"/>
              </a:rPr>
              <a:t>Versatile</a:t>
            </a:r>
            <a:r>
              <a:rPr sz="1200" b="1" spc="10" dirty="0">
                <a:latin typeface="Calibri"/>
                <a:cs typeface="Calibri"/>
              </a:rPr>
              <a:t> </a:t>
            </a:r>
            <a:r>
              <a:rPr sz="1200" b="1" spc="80" dirty="0">
                <a:latin typeface="Calibri"/>
                <a:cs typeface="Calibri"/>
              </a:rPr>
              <a:t>connectivity</a:t>
            </a:r>
            <a:endParaRPr sz="1200" dirty="0">
              <a:latin typeface="Calibri"/>
              <a:cs typeface="Calibri"/>
            </a:endParaRPr>
          </a:p>
          <a:p>
            <a:pPr marL="12700" marR="5080" algn="just">
              <a:lnSpc>
                <a:spcPct val="115399"/>
              </a:lnSpc>
              <a:spcBef>
                <a:spcPts val="505"/>
              </a:spcBef>
            </a:pPr>
            <a:r>
              <a:rPr sz="1200" spc="-5" dirty="0">
                <a:latin typeface="SamsungOneUI 400"/>
                <a:cs typeface="SamsungOneUI 400"/>
              </a:rPr>
              <a:t>Users </a:t>
            </a:r>
            <a:r>
              <a:rPr sz="1200" spc="-10" dirty="0">
                <a:latin typeface="SamsungOneUI 400"/>
                <a:cs typeface="SamsungOneUI 400"/>
              </a:rPr>
              <a:t>are empowered </a:t>
            </a:r>
            <a:r>
              <a:rPr sz="1200" spc="-5" dirty="0">
                <a:latin typeface="SamsungOneUI 400"/>
                <a:cs typeface="SamsungOneUI 400"/>
              </a:rPr>
              <a:t>by the </a:t>
            </a:r>
            <a:r>
              <a:rPr sz="1200" spc="-10" dirty="0">
                <a:latin typeface="SamsungOneUI 400"/>
                <a:cs typeface="SamsungOneUI 400"/>
              </a:rPr>
              <a:t>Flip’s </a:t>
            </a:r>
            <a:r>
              <a:rPr sz="1200" spc="-5" dirty="0">
                <a:latin typeface="SamsungOneUI 400"/>
                <a:cs typeface="SamsungOneUI 400"/>
              </a:rPr>
              <a:t>versatile connection options. USB, HDMI, NFC and screen </a:t>
            </a:r>
            <a:r>
              <a:rPr sz="1200" spc="-10" dirty="0">
                <a:latin typeface="SamsungOneUI 400"/>
                <a:cs typeface="SamsungOneUI 400"/>
              </a:rPr>
              <a:t>mirroring </a:t>
            </a:r>
            <a:r>
              <a:rPr sz="1200" spc="-5" dirty="0">
                <a:latin typeface="SamsungOneUI 400"/>
                <a:cs typeface="SamsungOneUI 400"/>
              </a:rPr>
              <a:t>capabilities  </a:t>
            </a:r>
            <a:r>
              <a:rPr sz="1200" spc="-10" dirty="0">
                <a:latin typeface="SamsungOneUI 400"/>
                <a:cs typeface="SamsungOneUI 400"/>
              </a:rPr>
              <a:t>provide </a:t>
            </a:r>
            <a:r>
              <a:rPr sz="1200" spc="-5" dirty="0">
                <a:latin typeface="SamsungOneUI 400"/>
                <a:cs typeface="SamsungOneUI 400"/>
              </a:rPr>
              <a:t>interactive </a:t>
            </a:r>
            <a:r>
              <a:rPr sz="1200" spc="-10" dirty="0">
                <a:latin typeface="SamsungOneUI 400"/>
                <a:cs typeface="SamsungOneUI 400"/>
              </a:rPr>
              <a:t>content visibility, </a:t>
            </a:r>
            <a:r>
              <a:rPr sz="1200" spc="-5" dirty="0">
                <a:latin typeface="SamsungOneUI 400"/>
                <a:cs typeface="SamsungOneUI 400"/>
              </a:rPr>
              <a:t>notation and </a:t>
            </a:r>
            <a:r>
              <a:rPr sz="1200" spc="-10" dirty="0">
                <a:latin typeface="SamsungOneUI 400"/>
                <a:cs typeface="SamsungOneUI 400"/>
              </a:rPr>
              <a:t>sharing. </a:t>
            </a:r>
            <a:r>
              <a:rPr sz="1200" spc="-5" dirty="0">
                <a:latin typeface="SamsungOneUI 400"/>
                <a:cs typeface="SamsungOneUI 400"/>
              </a:rPr>
              <a:t>The Flip </a:t>
            </a:r>
            <a:r>
              <a:rPr sz="1200" dirty="0">
                <a:latin typeface="SamsungOneUI 400"/>
                <a:cs typeface="SamsungOneUI 400"/>
              </a:rPr>
              <a:t>also offers </a:t>
            </a:r>
            <a:r>
              <a:rPr sz="1200" spc="-5" dirty="0">
                <a:latin typeface="SamsungOneUI 400"/>
                <a:cs typeface="SamsungOneUI 400"/>
              </a:rPr>
              <a:t>an optional </a:t>
            </a:r>
            <a:r>
              <a:rPr sz="1200" spc="-10" dirty="0">
                <a:latin typeface="SamsungOneUI 400"/>
                <a:cs typeface="SamsungOneUI 400"/>
              </a:rPr>
              <a:t>tray </a:t>
            </a:r>
            <a:r>
              <a:rPr sz="1200" spc="-5" dirty="0">
                <a:latin typeface="SamsungOneUI 400"/>
                <a:cs typeface="SamsungOneUI 400"/>
              </a:rPr>
              <a:t>as </a:t>
            </a:r>
            <a:r>
              <a:rPr sz="1200" dirty="0">
                <a:latin typeface="SamsungOneUI 400"/>
                <a:cs typeface="SamsungOneUI 400"/>
              </a:rPr>
              <a:t>a </a:t>
            </a:r>
            <a:r>
              <a:rPr sz="1200" spc="-5" dirty="0">
                <a:latin typeface="SamsungOneUI 400"/>
                <a:cs typeface="SamsungOneUI 400"/>
              </a:rPr>
              <a:t>more powerful  connectivity</a:t>
            </a:r>
            <a:r>
              <a:rPr sz="1200" spc="-40" dirty="0">
                <a:latin typeface="SamsungOneUI 400"/>
                <a:cs typeface="SamsungOneUI 400"/>
              </a:rPr>
              <a:t> </a:t>
            </a:r>
            <a:r>
              <a:rPr sz="1200" spc="-5" dirty="0">
                <a:latin typeface="SamsungOneUI 400"/>
                <a:cs typeface="SamsungOneUI 400"/>
              </a:rPr>
              <a:t>extension.</a:t>
            </a:r>
            <a:endParaRPr sz="1200" dirty="0">
              <a:latin typeface="SamsungOneUI 400"/>
              <a:cs typeface="SamsungOneUI 400"/>
            </a:endParaRPr>
          </a:p>
        </p:txBody>
      </p:sp>
      <p:sp>
        <p:nvSpPr>
          <p:cNvPr id="11" name="object 20">
            <a:extLst>
              <a:ext uri="{FF2B5EF4-FFF2-40B4-BE49-F238E27FC236}">
                <a16:creationId xmlns:a16="http://schemas.microsoft.com/office/drawing/2014/main" id="{46A2AC65-F779-47F4-8802-C3B30E57A468}"/>
              </a:ext>
            </a:extLst>
          </p:cNvPr>
          <p:cNvSpPr txBox="1"/>
          <p:nvPr/>
        </p:nvSpPr>
        <p:spPr>
          <a:xfrm>
            <a:off x="6067901" y="4947995"/>
            <a:ext cx="4131945" cy="1524200"/>
          </a:xfrm>
          <a:prstGeom prst="rect">
            <a:avLst/>
          </a:prstGeom>
        </p:spPr>
        <p:txBody>
          <a:bodyPr vert="horz" wrap="square" lIns="0" tIns="12700" rIns="0" bIns="0" rtlCol="0">
            <a:spAutoFit/>
          </a:bodyPr>
          <a:lstStyle/>
          <a:p>
            <a:pPr marL="12700" algn="just">
              <a:lnSpc>
                <a:spcPct val="100000"/>
              </a:lnSpc>
              <a:spcBef>
                <a:spcPts val="100"/>
              </a:spcBef>
            </a:pPr>
            <a:r>
              <a:rPr sz="1200" b="1" spc="100" dirty="0">
                <a:latin typeface="Calibri"/>
                <a:cs typeface="Calibri"/>
              </a:rPr>
              <a:t>Easy</a:t>
            </a:r>
            <a:r>
              <a:rPr sz="1200" b="1" spc="10" dirty="0">
                <a:latin typeface="Calibri"/>
                <a:cs typeface="Calibri"/>
              </a:rPr>
              <a:t> </a:t>
            </a:r>
            <a:r>
              <a:rPr sz="1200" b="1" spc="95" dirty="0">
                <a:latin typeface="Calibri"/>
                <a:cs typeface="Calibri"/>
              </a:rPr>
              <a:t>sharing</a:t>
            </a:r>
            <a:endParaRPr sz="1200" dirty="0">
              <a:latin typeface="Calibri"/>
              <a:cs typeface="Calibri"/>
            </a:endParaRPr>
          </a:p>
          <a:p>
            <a:pPr marL="12700" marR="5080" algn="just">
              <a:lnSpc>
                <a:spcPct val="115399"/>
              </a:lnSpc>
              <a:spcBef>
                <a:spcPts val="505"/>
              </a:spcBef>
            </a:pPr>
            <a:r>
              <a:rPr sz="1200" spc="-10" dirty="0">
                <a:latin typeface="SamsungOneUI 400"/>
                <a:cs typeface="SamsungOneUI 400"/>
              </a:rPr>
              <a:t>Following any </a:t>
            </a:r>
            <a:r>
              <a:rPr sz="1200" spc="-5" dirty="0">
                <a:latin typeface="SamsungOneUI 400"/>
                <a:cs typeface="SamsungOneUI 400"/>
              </a:rPr>
              <a:t>meeting, users can distribute recaps to </a:t>
            </a:r>
            <a:r>
              <a:rPr sz="1200" spc="-10" dirty="0">
                <a:latin typeface="SamsungOneUI 400"/>
                <a:cs typeface="SamsungOneUI 400"/>
              </a:rPr>
              <a:t>all </a:t>
            </a:r>
            <a:r>
              <a:rPr sz="1200" spc="-5" dirty="0">
                <a:latin typeface="SamsungOneUI 400"/>
                <a:cs typeface="SamsungOneUI 400"/>
              </a:rPr>
              <a:t>attendees and </a:t>
            </a:r>
            <a:r>
              <a:rPr sz="1200" spc="-10" dirty="0">
                <a:latin typeface="SamsungOneUI 400"/>
                <a:cs typeface="SamsungOneUI 400"/>
              </a:rPr>
              <a:t>colleagues, removing </a:t>
            </a:r>
            <a:r>
              <a:rPr sz="1200" spc="-5" dirty="0">
                <a:latin typeface="SamsungOneUI 400"/>
                <a:cs typeface="SamsungOneUI 400"/>
              </a:rPr>
              <a:t>the frustration tradi-  </a:t>
            </a:r>
            <a:r>
              <a:rPr sz="1200" spc="-10" dirty="0">
                <a:latin typeface="SamsungOneUI 400"/>
                <a:cs typeface="SamsungOneUI 400"/>
              </a:rPr>
              <a:t>tionally</a:t>
            </a:r>
            <a:r>
              <a:rPr sz="1200" spc="-30" dirty="0">
                <a:latin typeface="SamsungOneUI 400"/>
                <a:cs typeface="SamsungOneUI 400"/>
              </a:rPr>
              <a:t> </a:t>
            </a:r>
            <a:r>
              <a:rPr sz="1200" spc="-5" dirty="0">
                <a:latin typeface="SamsungOneUI 400"/>
                <a:cs typeface="SamsungOneUI 400"/>
              </a:rPr>
              <a:t>associated</a:t>
            </a:r>
            <a:r>
              <a:rPr sz="1200" spc="-35" dirty="0">
                <a:latin typeface="SamsungOneUI 400"/>
                <a:cs typeface="SamsungOneUI 400"/>
              </a:rPr>
              <a:t> </a:t>
            </a:r>
            <a:r>
              <a:rPr sz="1200" spc="-5" dirty="0">
                <a:latin typeface="SamsungOneUI 400"/>
                <a:cs typeface="SamsungOneUI 400"/>
              </a:rPr>
              <a:t>with</a:t>
            </a:r>
            <a:r>
              <a:rPr sz="1200" spc="-30" dirty="0">
                <a:latin typeface="SamsungOneUI 400"/>
                <a:cs typeface="SamsungOneUI 400"/>
              </a:rPr>
              <a:t> </a:t>
            </a:r>
            <a:r>
              <a:rPr sz="1200" spc="-5" dirty="0">
                <a:latin typeface="SamsungOneUI 400"/>
                <a:cs typeface="SamsungOneUI 400"/>
              </a:rPr>
              <a:t>handwritten</a:t>
            </a:r>
            <a:r>
              <a:rPr sz="1200" spc="-30" dirty="0">
                <a:latin typeface="SamsungOneUI 400"/>
                <a:cs typeface="SamsungOneUI 400"/>
              </a:rPr>
              <a:t> </a:t>
            </a:r>
            <a:r>
              <a:rPr sz="1200" spc="-5" dirty="0">
                <a:latin typeface="SamsungOneUI 400"/>
                <a:cs typeface="SamsungOneUI 400"/>
              </a:rPr>
              <a:t>meeting</a:t>
            </a:r>
            <a:r>
              <a:rPr sz="1200" spc="-30" dirty="0">
                <a:latin typeface="SamsungOneUI 400"/>
                <a:cs typeface="SamsungOneUI 400"/>
              </a:rPr>
              <a:t> </a:t>
            </a:r>
            <a:r>
              <a:rPr sz="1200" spc="-5" dirty="0">
                <a:latin typeface="SamsungOneUI 400"/>
                <a:cs typeface="SamsungOneUI 400"/>
              </a:rPr>
              <a:t>notes.</a:t>
            </a:r>
            <a:r>
              <a:rPr sz="1200" spc="-30" dirty="0">
                <a:latin typeface="SamsungOneUI 400"/>
                <a:cs typeface="SamsungOneUI 400"/>
              </a:rPr>
              <a:t> </a:t>
            </a:r>
            <a:r>
              <a:rPr sz="1200" spc="-5" dirty="0">
                <a:latin typeface="SamsungOneUI 400"/>
                <a:cs typeface="SamsungOneUI 400"/>
              </a:rPr>
              <a:t>Important</a:t>
            </a:r>
            <a:r>
              <a:rPr sz="1200" spc="-30" dirty="0">
                <a:latin typeface="SamsungOneUI 400"/>
                <a:cs typeface="SamsungOneUI 400"/>
              </a:rPr>
              <a:t> </a:t>
            </a:r>
            <a:r>
              <a:rPr sz="1200" spc="-5" dirty="0">
                <a:latin typeface="SamsungOneUI 400"/>
                <a:cs typeface="SamsungOneUI 400"/>
              </a:rPr>
              <a:t>conversations</a:t>
            </a:r>
            <a:r>
              <a:rPr sz="1200" spc="-30" dirty="0">
                <a:latin typeface="SamsungOneUI 400"/>
                <a:cs typeface="SamsungOneUI 400"/>
              </a:rPr>
              <a:t> </a:t>
            </a:r>
            <a:r>
              <a:rPr sz="1200" spc="-5" dirty="0">
                <a:latin typeface="SamsungOneUI 400"/>
                <a:cs typeface="SamsungOneUI 400"/>
              </a:rPr>
              <a:t>and</a:t>
            </a:r>
            <a:r>
              <a:rPr sz="1200" spc="-30" dirty="0">
                <a:latin typeface="SamsungOneUI 400"/>
                <a:cs typeface="SamsungOneUI 400"/>
              </a:rPr>
              <a:t> </a:t>
            </a:r>
            <a:r>
              <a:rPr sz="1200" spc="-10" dirty="0">
                <a:latin typeface="SamsungOneUI 400"/>
                <a:cs typeface="SamsungOneUI 400"/>
              </a:rPr>
              <a:t>content</a:t>
            </a:r>
            <a:r>
              <a:rPr sz="1200" spc="-30" dirty="0">
                <a:latin typeface="SamsungOneUI 400"/>
                <a:cs typeface="SamsungOneUI 400"/>
              </a:rPr>
              <a:t> </a:t>
            </a:r>
            <a:r>
              <a:rPr sz="1200" spc="-10" dirty="0">
                <a:latin typeface="SamsungOneUI 400"/>
                <a:cs typeface="SamsungOneUI 400"/>
              </a:rPr>
              <a:t>are</a:t>
            </a:r>
            <a:r>
              <a:rPr sz="1200" spc="-30" dirty="0">
                <a:latin typeface="SamsungOneUI 400"/>
                <a:cs typeface="SamsungOneUI 400"/>
              </a:rPr>
              <a:t> </a:t>
            </a:r>
            <a:r>
              <a:rPr sz="1200" spc="-5" dirty="0">
                <a:latin typeface="SamsungOneUI 400"/>
                <a:cs typeface="SamsungOneUI 400"/>
              </a:rPr>
              <a:t>stored</a:t>
            </a:r>
            <a:r>
              <a:rPr sz="1200" spc="-30" dirty="0">
                <a:latin typeface="SamsungOneUI 400"/>
                <a:cs typeface="SamsungOneUI 400"/>
              </a:rPr>
              <a:t> </a:t>
            </a:r>
            <a:r>
              <a:rPr sz="1200" spc="-5" dirty="0">
                <a:latin typeface="SamsungOneUI 400"/>
                <a:cs typeface="SamsungOneUI 400"/>
              </a:rPr>
              <a:t>within</a:t>
            </a:r>
            <a:r>
              <a:rPr sz="1200" spc="-30" dirty="0">
                <a:latin typeface="SamsungOneUI 400"/>
                <a:cs typeface="SamsungOneUI 400"/>
              </a:rPr>
              <a:t> </a:t>
            </a:r>
            <a:r>
              <a:rPr sz="1200" spc="-5" dirty="0">
                <a:latin typeface="SamsungOneUI 400"/>
                <a:cs typeface="SamsungOneUI 400"/>
              </a:rPr>
              <a:t>the</a:t>
            </a:r>
            <a:r>
              <a:rPr sz="1200" spc="-30" dirty="0">
                <a:latin typeface="SamsungOneUI 400"/>
                <a:cs typeface="SamsungOneUI 400"/>
              </a:rPr>
              <a:t> </a:t>
            </a:r>
            <a:r>
              <a:rPr sz="1200" spc="-5" dirty="0">
                <a:latin typeface="SamsungOneUI 400"/>
                <a:cs typeface="SamsungOneUI 400"/>
              </a:rPr>
              <a:t>Flip  in</a:t>
            </a:r>
            <a:r>
              <a:rPr sz="1200" spc="-35" dirty="0">
                <a:latin typeface="SamsungOneUI 400"/>
                <a:cs typeface="SamsungOneUI 400"/>
              </a:rPr>
              <a:t> </a:t>
            </a:r>
            <a:r>
              <a:rPr sz="1200" spc="-10" dirty="0">
                <a:latin typeface="SamsungOneUI 400"/>
                <a:cs typeface="SamsungOneUI 400"/>
              </a:rPr>
              <a:t>real-time,</a:t>
            </a:r>
            <a:r>
              <a:rPr sz="1200" spc="-35" dirty="0">
                <a:latin typeface="SamsungOneUI 400"/>
                <a:cs typeface="SamsungOneUI 400"/>
              </a:rPr>
              <a:t> </a:t>
            </a:r>
            <a:r>
              <a:rPr sz="1200" spc="-10" dirty="0">
                <a:latin typeface="SamsungOneUI 400"/>
                <a:cs typeface="SamsungOneUI 400"/>
              </a:rPr>
              <a:t>easily</a:t>
            </a:r>
            <a:r>
              <a:rPr sz="1200" spc="-35" dirty="0">
                <a:latin typeface="SamsungOneUI 400"/>
                <a:cs typeface="SamsungOneUI 400"/>
              </a:rPr>
              <a:t> </a:t>
            </a:r>
            <a:r>
              <a:rPr sz="1200" spc="-10" dirty="0">
                <a:latin typeface="SamsungOneUI 400"/>
                <a:cs typeface="SamsungOneUI 400"/>
              </a:rPr>
              <a:t>shareable</a:t>
            </a:r>
            <a:r>
              <a:rPr sz="1200" spc="-35" dirty="0">
                <a:latin typeface="SamsungOneUI 400"/>
                <a:cs typeface="SamsungOneUI 400"/>
              </a:rPr>
              <a:t> </a:t>
            </a:r>
            <a:r>
              <a:rPr sz="1200" spc="-5" dirty="0">
                <a:latin typeface="SamsungOneUI 400"/>
                <a:cs typeface="SamsungOneUI 400"/>
              </a:rPr>
              <a:t>across</a:t>
            </a:r>
            <a:r>
              <a:rPr sz="1200" spc="-35" dirty="0">
                <a:latin typeface="SamsungOneUI 400"/>
                <a:cs typeface="SamsungOneUI 400"/>
              </a:rPr>
              <a:t> </a:t>
            </a:r>
            <a:r>
              <a:rPr sz="1200" spc="-10" dirty="0">
                <a:latin typeface="SamsungOneUI 400"/>
                <a:cs typeface="SamsungOneUI 400"/>
              </a:rPr>
              <a:t>mobile</a:t>
            </a:r>
            <a:r>
              <a:rPr sz="1200" spc="-35" dirty="0">
                <a:latin typeface="SamsungOneUI 400"/>
                <a:cs typeface="SamsungOneUI 400"/>
              </a:rPr>
              <a:t> </a:t>
            </a:r>
            <a:r>
              <a:rPr sz="1200" spc="-5" dirty="0">
                <a:latin typeface="SamsungOneUI 400"/>
                <a:cs typeface="SamsungOneUI 400"/>
              </a:rPr>
              <a:t>and</a:t>
            </a:r>
            <a:r>
              <a:rPr sz="1200" spc="-35" dirty="0">
                <a:latin typeface="SamsungOneUI 400"/>
                <a:cs typeface="SamsungOneUI 400"/>
              </a:rPr>
              <a:t> </a:t>
            </a:r>
            <a:r>
              <a:rPr sz="1200" spc="-5" dirty="0">
                <a:latin typeface="SamsungOneUI 400"/>
                <a:cs typeface="SamsungOneUI 400"/>
              </a:rPr>
              <a:t>digital</a:t>
            </a:r>
            <a:r>
              <a:rPr sz="1200" spc="-35" dirty="0">
                <a:latin typeface="SamsungOneUI 400"/>
                <a:cs typeface="SamsungOneUI 400"/>
              </a:rPr>
              <a:t> </a:t>
            </a:r>
            <a:r>
              <a:rPr sz="1200" spc="-5" dirty="0">
                <a:latin typeface="SamsungOneUI 400"/>
                <a:cs typeface="SamsungOneUI 400"/>
              </a:rPr>
              <a:t>channels.</a:t>
            </a:r>
            <a:endParaRPr sz="1200" dirty="0">
              <a:latin typeface="SamsungOneUI 400"/>
              <a:cs typeface="SamsungOneUI 400"/>
            </a:endParaRPr>
          </a:p>
        </p:txBody>
      </p:sp>
    </p:spTree>
    <p:extLst>
      <p:ext uri="{BB962C8B-B14F-4D97-AF65-F5344CB8AC3E}">
        <p14:creationId xmlns:p14="http://schemas.microsoft.com/office/powerpoint/2010/main" val="2789733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313168-ACD2-4DF0-957F-3624FEF24483}"/>
              </a:ext>
            </a:extLst>
          </p:cNvPr>
          <p:cNvSpPr>
            <a:spLocks noGrp="1"/>
          </p:cNvSpPr>
          <p:nvPr>
            <p:ph sz="quarter" idx="13"/>
          </p:nvPr>
        </p:nvSpPr>
        <p:spPr/>
        <p:txBody>
          <a:bodyPr/>
          <a:lstStyle/>
          <a:p>
            <a:r>
              <a:rPr lang="en-US" sz="2000" dirty="0"/>
              <a:t>Samsung Flip offers improved management tools and security functions to ensure a convenient and productive meeting experience, even in large enterprises where technical constraints on infrastructure might be a factor. You can flexibly manage multiple Flip displays with the convenience of remote management.</a:t>
            </a:r>
          </a:p>
        </p:txBody>
      </p:sp>
      <p:sp>
        <p:nvSpPr>
          <p:cNvPr id="5" name="Title 4">
            <a:extLst>
              <a:ext uri="{FF2B5EF4-FFF2-40B4-BE49-F238E27FC236}">
                <a16:creationId xmlns:a16="http://schemas.microsoft.com/office/drawing/2014/main" id="{1FFBCB68-50C8-4A1D-B7B4-2347CEBA19C4}"/>
              </a:ext>
            </a:extLst>
          </p:cNvPr>
          <p:cNvSpPr>
            <a:spLocks noGrp="1"/>
          </p:cNvSpPr>
          <p:nvPr>
            <p:ph type="title"/>
          </p:nvPr>
        </p:nvSpPr>
        <p:spPr/>
        <p:txBody>
          <a:bodyPr/>
          <a:lstStyle/>
          <a:p>
            <a:r>
              <a:rPr lang="en-US" dirty="0"/>
              <a:t>Complete Management</a:t>
            </a:r>
          </a:p>
        </p:txBody>
      </p:sp>
      <p:pic>
        <p:nvPicPr>
          <p:cNvPr id="4" name="Picture 3">
            <a:extLst>
              <a:ext uri="{FF2B5EF4-FFF2-40B4-BE49-F238E27FC236}">
                <a16:creationId xmlns:a16="http://schemas.microsoft.com/office/drawing/2014/main" id="{3752770C-3804-4EA7-BC17-FE90C5021FC5}"/>
              </a:ext>
            </a:extLst>
          </p:cNvPr>
          <p:cNvPicPr>
            <a:picLocks noChangeAspect="1"/>
          </p:cNvPicPr>
          <p:nvPr/>
        </p:nvPicPr>
        <p:blipFill>
          <a:blip r:embed="rId2"/>
          <a:stretch>
            <a:fillRect/>
          </a:stretch>
        </p:blipFill>
        <p:spPr>
          <a:xfrm>
            <a:off x="655500" y="2505652"/>
            <a:ext cx="5730933" cy="3968478"/>
          </a:xfrm>
          <a:prstGeom prst="rect">
            <a:avLst/>
          </a:prstGeom>
        </p:spPr>
      </p:pic>
      <p:sp>
        <p:nvSpPr>
          <p:cNvPr id="6" name="Rectangle 5">
            <a:extLst>
              <a:ext uri="{FF2B5EF4-FFF2-40B4-BE49-F238E27FC236}">
                <a16:creationId xmlns:a16="http://schemas.microsoft.com/office/drawing/2014/main" id="{F61339B0-73E7-4290-A4AE-859BED810463}"/>
              </a:ext>
            </a:extLst>
          </p:cNvPr>
          <p:cNvSpPr/>
          <p:nvPr/>
        </p:nvSpPr>
        <p:spPr>
          <a:xfrm>
            <a:off x="6577667" y="2670241"/>
            <a:ext cx="5097517" cy="1816075"/>
          </a:xfrm>
          <a:prstGeom prst="rect">
            <a:avLst/>
          </a:prstGeom>
        </p:spPr>
        <p:txBody>
          <a:bodyPr wrap="square">
            <a:spAutoFit/>
          </a:bodyPr>
          <a:lstStyle/>
          <a:p>
            <a:pPr marL="12700" algn="just">
              <a:lnSpc>
                <a:spcPct val="100000"/>
              </a:lnSpc>
              <a:spcBef>
                <a:spcPts val="100"/>
              </a:spcBef>
            </a:pPr>
            <a:r>
              <a:rPr lang="en-US" sz="1200" b="1" spc="90" dirty="0">
                <a:cs typeface="Calibri"/>
              </a:rPr>
              <a:t>Remote</a:t>
            </a:r>
            <a:r>
              <a:rPr lang="en-US" sz="1200" b="1" spc="10" dirty="0">
                <a:cs typeface="Calibri"/>
              </a:rPr>
              <a:t> </a:t>
            </a:r>
            <a:r>
              <a:rPr lang="en-US" sz="1200" b="1" spc="125" dirty="0">
                <a:cs typeface="Calibri"/>
              </a:rPr>
              <a:t>management</a:t>
            </a:r>
            <a:endParaRPr lang="en-US" sz="1200" dirty="0">
              <a:cs typeface="Calibri"/>
            </a:endParaRPr>
          </a:p>
          <a:p>
            <a:pPr marL="12700" marR="5080" algn="just">
              <a:lnSpc>
                <a:spcPct val="115399"/>
              </a:lnSpc>
              <a:spcBef>
                <a:spcPts val="500"/>
              </a:spcBef>
            </a:pPr>
            <a:r>
              <a:rPr lang="en-US" sz="1200" spc="-10" dirty="0">
                <a:latin typeface="SamsungOneUI 400"/>
                <a:cs typeface="SamsungOneUI 400"/>
              </a:rPr>
              <a:t>Remote </a:t>
            </a:r>
            <a:r>
              <a:rPr lang="en-US" sz="1200" spc="-5" dirty="0">
                <a:latin typeface="SamsungOneUI 400"/>
                <a:cs typeface="SamsungOneUI 400"/>
              </a:rPr>
              <a:t>management </a:t>
            </a:r>
            <a:r>
              <a:rPr lang="en-US" sz="1200" spc="-10" dirty="0">
                <a:latin typeface="SamsungOneUI 400"/>
                <a:cs typeface="SamsungOneUI 400"/>
              </a:rPr>
              <a:t>maintains remote monitoring features </a:t>
            </a:r>
            <a:r>
              <a:rPr lang="en-US" sz="1200" spc="-5" dirty="0">
                <a:latin typeface="SamsungOneUI 400"/>
                <a:cs typeface="SamsungOneUI 400"/>
              </a:rPr>
              <a:t>such as auto </a:t>
            </a:r>
            <a:r>
              <a:rPr lang="en-US" sz="1200" spc="-10" dirty="0">
                <a:latin typeface="SamsungOneUI 400"/>
                <a:cs typeface="SamsungOneUI 400"/>
              </a:rPr>
              <a:t>save, </a:t>
            </a:r>
            <a:r>
              <a:rPr lang="en-US" sz="1200" spc="-5" dirty="0">
                <a:latin typeface="SamsungOneUI 400"/>
                <a:cs typeface="SamsungOneUI 400"/>
              </a:rPr>
              <a:t>auto power </a:t>
            </a:r>
            <a:r>
              <a:rPr lang="en-US" sz="1200" dirty="0">
                <a:latin typeface="SamsungOneUI 400"/>
                <a:cs typeface="SamsungOneUI 400"/>
              </a:rPr>
              <a:t>off </a:t>
            </a:r>
            <a:r>
              <a:rPr lang="en-US" sz="1200" spc="-5" dirty="0">
                <a:latin typeface="SamsungOneUI 400"/>
                <a:cs typeface="SamsungOneUI 400"/>
              </a:rPr>
              <a:t>and the ability to adjust  proxy</a:t>
            </a:r>
            <a:r>
              <a:rPr lang="en-US" sz="1200" spc="-35" dirty="0">
                <a:latin typeface="SamsungOneUI 400"/>
                <a:cs typeface="SamsungOneUI 400"/>
              </a:rPr>
              <a:t> </a:t>
            </a:r>
            <a:r>
              <a:rPr lang="en-US" sz="1200" spc="-5" dirty="0">
                <a:latin typeface="SamsungOneUI 400"/>
                <a:cs typeface="SamsungOneUI 400"/>
              </a:rPr>
              <a:t>server</a:t>
            </a:r>
            <a:r>
              <a:rPr lang="en-US" sz="1200" spc="-35" dirty="0">
                <a:latin typeface="SamsungOneUI 400"/>
                <a:cs typeface="SamsungOneUI 400"/>
              </a:rPr>
              <a:t> </a:t>
            </a:r>
            <a:r>
              <a:rPr lang="en-US" sz="1200" spc="-5" dirty="0">
                <a:latin typeface="SamsungOneUI 400"/>
                <a:cs typeface="SamsungOneUI 400"/>
              </a:rPr>
              <a:t>settings</a:t>
            </a:r>
            <a:r>
              <a:rPr lang="en-US" sz="1200" spc="-35" dirty="0">
                <a:latin typeface="SamsungOneUI 400"/>
                <a:cs typeface="SamsungOneUI 400"/>
              </a:rPr>
              <a:t> </a:t>
            </a:r>
            <a:r>
              <a:rPr lang="en-US" sz="1200" spc="-5" dirty="0">
                <a:latin typeface="SamsungOneUI 400"/>
                <a:cs typeface="SamsungOneUI 400"/>
              </a:rPr>
              <a:t>and</a:t>
            </a:r>
            <a:r>
              <a:rPr lang="en-US" sz="1200" spc="-35" dirty="0">
                <a:latin typeface="SamsungOneUI 400"/>
                <a:cs typeface="SamsungOneUI 400"/>
              </a:rPr>
              <a:t> </a:t>
            </a:r>
            <a:r>
              <a:rPr lang="en-US" sz="1200" spc="-5" dirty="0">
                <a:latin typeface="SamsungOneUI 400"/>
                <a:cs typeface="SamsungOneUI 400"/>
              </a:rPr>
              <a:t>delete</a:t>
            </a:r>
            <a:r>
              <a:rPr lang="en-US" sz="1200" spc="-35" dirty="0">
                <a:latin typeface="SamsungOneUI 400"/>
                <a:cs typeface="SamsungOneUI 400"/>
              </a:rPr>
              <a:t> </a:t>
            </a:r>
            <a:r>
              <a:rPr lang="en-US" sz="1200" spc="-5" dirty="0">
                <a:latin typeface="SamsungOneUI 400"/>
                <a:cs typeface="SamsungOneUI 400"/>
              </a:rPr>
              <a:t>files</a:t>
            </a:r>
            <a:r>
              <a:rPr lang="en-US" sz="1200" spc="-35" dirty="0">
                <a:latin typeface="SamsungOneUI 400"/>
                <a:cs typeface="SamsungOneUI 400"/>
              </a:rPr>
              <a:t> </a:t>
            </a:r>
            <a:r>
              <a:rPr lang="en-US" sz="1200" spc="-15" dirty="0">
                <a:latin typeface="SamsungOneUI 400"/>
                <a:cs typeface="SamsungOneUI 400"/>
              </a:rPr>
              <a:t>remotely.</a:t>
            </a:r>
            <a:r>
              <a:rPr lang="en-US" sz="1200" spc="-35" dirty="0">
                <a:latin typeface="SamsungOneUI 400"/>
                <a:cs typeface="SamsungOneUI 400"/>
              </a:rPr>
              <a:t> </a:t>
            </a:r>
            <a:r>
              <a:rPr lang="en-US" sz="1200" spc="-10" dirty="0">
                <a:latin typeface="SamsungOneUI 400"/>
                <a:cs typeface="SamsungOneUI 400"/>
              </a:rPr>
              <a:t>Additionally,</a:t>
            </a:r>
            <a:r>
              <a:rPr lang="en-US" sz="1200" spc="-35" dirty="0">
                <a:latin typeface="SamsungOneUI 400"/>
                <a:cs typeface="SamsungOneUI 400"/>
              </a:rPr>
              <a:t> </a:t>
            </a:r>
            <a:r>
              <a:rPr lang="en-US" sz="1200" spc="-5" dirty="0">
                <a:latin typeface="SamsungOneUI 400"/>
                <a:cs typeface="SamsungOneUI 400"/>
              </a:rPr>
              <a:t>Samsung</a:t>
            </a:r>
            <a:r>
              <a:rPr lang="en-US" sz="1200" spc="-35" dirty="0">
                <a:latin typeface="SamsungOneUI 400"/>
                <a:cs typeface="SamsungOneUI 400"/>
              </a:rPr>
              <a:t> </a:t>
            </a:r>
            <a:r>
              <a:rPr lang="en-US" sz="1200" spc="-5" dirty="0">
                <a:latin typeface="SamsungOneUI 400"/>
                <a:cs typeface="SamsungOneUI 400"/>
              </a:rPr>
              <a:t>Flip</a:t>
            </a:r>
            <a:r>
              <a:rPr lang="en-US" sz="1200" spc="-30" dirty="0">
                <a:latin typeface="SamsungOneUI 400"/>
                <a:cs typeface="SamsungOneUI 400"/>
              </a:rPr>
              <a:t> </a:t>
            </a:r>
            <a:r>
              <a:rPr lang="en-US" sz="1200" dirty="0">
                <a:latin typeface="SamsungOneUI 400"/>
                <a:cs typeface="SamsungOneUI 400"/>
              </a:rPr>
              <a:t>offers</a:t>
            </a:r>
            <a:r>
              <a:rPr lang="en-US" sz="1200" spc="-35" dirty="0">
                <a:latin typeface="SamsungOneUI 400"/>
                <a:cs typeface="SamsungOneUI 400"/>
              </a:rPr>
              <a:t> </a:t>
            </a:r>
            <a:r>
              <a:rPr lang="en-US" sz="1200" spc="-10" dirty="0">
                <a:latin typeface="SamsungOneUI 400"/>
                <a:cs typeface="SamsungOneUI 400"/>
              </a:rPr>
              <a:t>improved</a:t>
            </a:r>
            <a:r>
              <a:rPr lang="en-US" sz="1200" spc="-35" dirty="0">
                <a:latin typeface="SamsungOneUI 400"/>
                <a:cs typeface="SamsungOneUI 400"/>
              </a:rPr>
              <a:t> </a:t>
            </a:r>
            <a:r>
              <a:rPr lang="en-US" sz="1200" spc="-10" dirty="0">
                <a:latin typeface="SamsungOneUI 400"/>
                <a:cs typeface="SamsungOneUI 400"/>
              </a:rPr>
              <a:t>centralized</a:t>
            </a:r>
            <a:r>
              <a:rPr lang="en-US" sz="1200" spc="-35" dirty="0">
                <a:latin typeface="SamsungOneUI 400"/>
                <a:cs typeface="SamsungOneUI 400"/>
              </a:rPr>
              <a:t> </a:t>
            </a:r>
            <a:r>
              <a:rPr lang="en-US" sz="1200" spc="-5" dirty="0">
                <a:latin typeface="SamsungOneUI 400"/>
                <a:cs typeface="SamsungOneUI 400"/>
              </a:rPr>
              <a:t>management</a:t>
            </a:r>
            <a:r>
              <a:rPr lang="en-US" sz="1200" spc="-35" dirty="0">
                <a:latin typeface="SamsungOneUI 400"/>
                <a:cs typeface="SamsungOneUI 400"/>
              </a:rPr>
              <a:t> </a:t>
            </a:r>
            <a:r>
              <a:rPr lang="en-US" sz="1200" spc="-5" dirty="0">
                <a:latin typeface="SamsungOneUI 400"/>
                <a:cs typeface="SamsungOneUI 400"/>
              </a:rPr>
              <a:t>and  security </a:t>
            </a:r>
            <a:r>
              <a:rPr lang="en-US" sz="1200" spc="-10" dirty="0">
                <a:latin typeface="SamsungOneUI 400"/>
                <a:cs typeface="SamsungOneUI 400"/>
              </a:rPr>
              <a:t>regardless </a:t>
            </a:r>
            <a:r>
              <a:rPr lang="en-US" sz="1200" spc="-5" dirty="0">
                <a:latin typeface="SamsungOneUI 400"/>
                <a:cs typeface="SamsungOneUI 400"/>
              </a:rPr>
              <a:t>of location with </a:t>
            </a:r>
            <a:r>
              <a:rPr lang="en-US" sz="1200" spc="-10" dirty="0">
                <a:latin typeface="SamsungOneUI 400"/>
                <a:cs typeface="SamsungOneUI 400"/>
              </a:rPr>
              <a:t>remote firmware </a:t>
            </a:r>
            <a:r>
              <a:rPr lang="en-US" sz="1200" spc="-5" dirty="0">
                <a:latin typeface="SamsungOneUI 400"/>
                <a:cs typeface="SamsungOneUI 400"/>
              </a:rPr>
              <a:t>updates, </a:t>
            </a:r>
            <a:r>
              <a:rPr lang="en-US" sz="1200" spc="-10" dirty="0">
                <a:latin typeface="SamsungOneUI 400"/>
                <a:cs typeface="SamsungOneUI 400"/>
              </a:rPr>
              <a:t>remote </a:t>
            </a:r>
            <a:r>
              <a:rPr lang="en-US" sz="1200" spc="-5" dirty="0">
                <a:latin typeface="SamsungOneUI 400"/>
                <a:cs typeface="SamsungOneUI 400"/>
              </a:rPr>
              <a:t>power </a:t>
            </a:r>
            <a:r>
              <a:rPr lang="en-US" sz="1200" spc="-10" dirty="0">
                <a:latin typeface="SamsungOneUI 400"/>
                <a:cs typeface="SamsungOneUI 400"/>
              </a:rPr>
              <a:t>on/off, </a:t>
            </a:r>
            <a:r>
              <a:rPr lang="en-US" sz="1200" spc="-5" dirty="0">
                <a:latin typeface="SamsungOneUI 400"/>
                <a:cs typeface="SamsungOneUI 400"/>
              </a:rPr>
              <a:t>and the ability to adjust security  settings</a:t>
            </a:r>
            <a:r>
              <a:rPr lang="en-US" sz="1200" spc="-35" dirty="0">
                <a:latin typeface="SamsungOneUI 400"/>
                <a:cs typeface="SamsungOneUI 400"/>
              </a:rPr>
              <a:t> </a:t>
            </a:r>
            <a:r>
              <a:rPr lang="en-US" sz="1200" spc="-5" dirty="0">
                <a:latin typeface="SamsungOneUI 400"/>
                <a:cs typeface="SamsungOneUI 400"/>
              </a:rPr>
              <a:t>such</a:t>
            </a:r>
            <a:r>
              <a:rPr lang="en-US" sz="1200" spc="-35" dirty="0">
                <a:latin typeface="SamsungOneUI 400"/>
                <a:cs typeface="SamsungOneUI 400"/>
              </a:rPr>
              <a:t> </a:t>
            </a:r>
            <a:r>
              <a:rPr lang="en-US" sz="1200" spc="-5" dirty="0">
                <a:latin typeface="SamsungOneUI 400"/>
                <a:cs typeface="SamsungOneUI 400"/>
              </a:rPr>
              <a:t>as</a:t>
            </a:r>
            <a:r>
              <a:rPr lang="en-US" sz="1200" spc="-35" dirty="0">
                <a:latin typeface="SamsungOneUI 400"/>
                <a:cs typeface="SamsungOneUI 400"/>
              </a:rPr>
              <a:t> </a:t>
            </a:r>
            <a:r>
              <a:rPr lang="en-US" sz="1200" spc="-5" dirty="0">
                <a:latin typeface="SamsungOneUI 400"/>
                <a:cs typeface="SamsungOneUI 400"/>
              </a:rPr>
              <a:t>network</a:t>
            </a:r>
            <a:r>
              <a:rPr lang="en-US" sz="1200" spc="-35" dirty="0">
                <a:latin typeface="SamsungOneUI 400"/>
                <a:cs typeface="SamsungOneUI 400"/>
              </a:rPr>
              <a:t> </a:t>
            </a:r>
            <a:r>
              <a:rPr lang="en-US" sz="1200" spc="-5" dirty="0">
                <a:latin typeface="SamsungOneUI 400"/>
                <a:cs typeface="SamsungOneUI 400"/>
              </a:rPr>
              <a:t>security</a:t>
            </a:r>
            <a:r>
              <a:rPr lang="en-US" sz="1200" spc="-35" dirty="0">
                <a:latin typeface="SamsungOneUI 400"/>
                <a:cs typeface="SamsungOneUI 400"/>
              </a:rPr>
              <a:t> </a:t>
            </a:r>
            <a:r>
              <a:rPr lang="en-US" sz="1200" spc="-5" dirty="0">
                <a:latin typeface="SamsungOneUI 400"/>
                <a:cs typeface="SamsungOneUI 400"/>
              </a:rPr>
              <a:t>lock,</a:t>
            </a:r>
            <a:r>
              <a:rPr lang="en-US" sz="1200" spc="-35" dirty="0">
                <a:latin typeface="SamsungOneUI 400"/>
                <a:cs typeface="SamsungOneUI 400"/>
              </a:rPr>
              <a:t> </a:t>
            </a:r>
            <a:r>
              <a:rPr lang="en-US" sz="1200" spc="-5" dirty="0">
                <a:latin typeface="SamsungOneUI 400"/>
                <a:cs typeface="SamsungOneUI 400"/>
              </a:rPr>
              <a:t>USB</a:t>
            </a:r>
            <a:r>
              <a:rPr lang="en-US" sz="1200" spc="-35" dirty="0">
                <a:latin typeface="SamsungOneUI 400"/>
                <a:cs typeface="SamsungOneUI 400"/>
              </a:rPr>
              <a:t> </a:t>
            </a:r>
            <a:r>
              <a:rPr lang="en-US" sz="1200" spc="-5" dirty="0">
                <a:latin typeface="SamsungOneUI 400"/>
                <a:cs typeface="SamsungOneUI 400"/>
              </a:rPr>
              <a:t>lock</a:t>
            </a:r>
            <a:r>
              <a:rPr lang="en-US" sz="1200" spc="-30" dirty="0">
                <a:latin typeface="SamsungOneUI 400"/>
                <a:cs typeface="SamsungOneUI 400"/>
              </a:rPr>
              <a:t> </a:t>
            </a:r>
            <a:r>
              <a:rPr lang="en-US" sz="1200" spc="-5" dirty="0">
                <a:latin typeface="SamsungOneUI 400"/>
                <a:cs typeface="SamsungOneUI 400"/>
              </a:rPr>
              <a:t>and</a:t>
            </a:r>
            <a:r>
              <a:rPr lang="en-US" sz="1200" spc="-35" dirty="0">
                <a:latin typeface="SamsungOneUI 400"/>
                <a:cs typeface="SamsungOneUI 400"/>
              </a:rPr>
              <a:t> </a:t>
            </a:r>
            <a:r>
              <a:rPr lang="en-US" sz="1200" spc="-10" dirty="0">
                <a:latin typeface="SamsungOneUI 400"/>
                <a:cs typeface="SamsungOneUI 400"/>
              </a:rPr>
              <a:t>capture</a:t>
            </a:r>
            <a:r>
              <a:rPr lang="en-US" sz="1200" spc="-35" dirty="0">
                <a:latin typeface="SamsungOneUI 400"/>
                <a:cs typeface="SamsungOneUI 400"/>
              </a:rPr>
              <a:t> </a:t>
            </a:r>
            <a:r>
              <a:rPr lang="en-US" sz="1200" spc="-5" dirty="0">
                <a:latin typeface="SamsungOneUI 400"/>
                <a:cs typeface="SamsungOneUI 400"/>
              </a:rPr>
              <a:t>function</a:t>
            </a:r>
            <a:r>
              <a:rPr lang="en-US" sz="1200" spc="-35" dirty="0">
                <a:latin typeface="SamsungOneUI 400"/>
                <a:cs typeface="SamsungOneUI 400"/>
              </a:rPr>
              <a:t> </a:t>
            </a:r>
            <a:r>
              <a:rPr lang="en-US" sz="1200" spc="-5" dirty="0">
                <a:latin typeface="SamsungOneUI 400"/>
                <a:cs typeface="SamsungOneUI 400"/>
              </a:rPr>
              <a:t>lock.</a:t>
            </a:r>
            <a:endParaRPr lang="en-US" sz="1200" dirty="0">
              <a:latin typeface="SamsungOneUI 400"/>
              <a:cs typeface="SamsungOneUI 400"/>
            </a:endParaRPr>
          </a:p>
        </p:txBody>
      </p:sp>
      <p:pic>
        <p:nvPicPr>
          <p:cNvPr id="7" name="Picture 6">
            <a:extLst>
              <a:ext uri="{FF2B5EF4-FFF2-40B4-BE49-F238E27FC236}">
                <a16:creationId xmlns:a16="http://schemas.microsoft.com/office/drawing/2014/main" id="{DCFB477F-11FF-49ED-A1ED-02B1DA8989F0}"/>
              </a:ext>
            </a:extLst>
          </p:cNvPr>
          <p:cNvPicPr>
            <a:picLocks noChangeAspect="1"/>
          </p:cNvPicPr>
          <p:nvPr/>
        </p:nvPicPr>
        <p:blipFill>
          <a:blip r:embed="rId3"/>
          <a:stretch>
            <a:fillRect/>
          </a:stretch>
        </p:blipFill>
        <p:spPr>
          <a:xfrm>
            <a:off x="6472098" y="4811064"/>
            <a:ext cx="5308654" cy="1145005"/>
          </a:xfrm>
          <a:prstGeom prst="rect">
            <a:avLst/>
          </a:prstGeom>
        </p:spPr>
      </p:pic>
    </p:spTree>
    <p:extLst>
      <p:ext uri="{BB962C8B-B14F-4D97-AF65-F5344CB8AC3E}">
        <p14:creationId xmlns:p14="http://schemas.microsoft.com/office/powerpoint/2010/main" val="1292934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FBCB68-50C8-4A1D-B7B4-2347CEBA19C4}"/>
              </a:ext>
            </a:extLst>
          </p:cNvPr>
          <p:cNvSpPr>
            <a:spLocks noGrp="1"/>
          </p:cNvSpPr>
          <p:nvPr>
            <p:ph type="title"/>
          </p:nvPr>
        </p:nvSpPr>
        <p:spPr/>
        <p:txBody>
          <a:bodyPr/>
          <a:lstStyle/>
          <a:p>
            <a:r>
              <a:rPr lang="en-US" dirty="0"/>
              <a:t>Easy to Use Anywhere</a:t>
            </a:r>
          </a:p>
        </p:txBody>
      </p:sp>
      <p:pic>
        <p:nvPicPr>
          <p:cNvPr id="2" name="Picture 1">
            <a:extLst>
              <a:ext uri="{FF2B5EF4-FFF2-40B4-BE49-F238E27FC236}">
                <a16:creationId xmlns:a16="http://schemas.microsoft.com/office/drawing/2014/main" id="{971116B4-21E8-4271-AA32-69F9B66A700A}"/>
              </a:ext>
            </a:extLst>
          </p:cNvPr>
          <p:cNvPicPr>
            <a:picLocks noChangeAspect="1"/>
          </p:cNvPicPr>
          <p:nvPr/>
        </p:nvPicPr>
        <p:blipFill>
          <a:blip r:embed="rId2"/>
          <a:stretch>
            <a:fillRect/>
          </a:stretch>
        </p:blipFill>
        <p:spPr>
          <a:xfrm>
            <a:off x="0" y="1215777"/>
            <a:ext cx="12192000" cy="4426447"/>
          </a:xfrm>
          <a:prstGeom prst="rect">
            <a:avLst/>
          </a:prstGeom>
        </p:spPr>
      </p:pic>
    </p:spTree>
    <p:extLst>
      <p:ext uri="{BB962C8B-B14F-4D97-AF65-F5344CB8AC3E}">
        <p14:creationId xmlns:p14="http://schemas.microsoft.com/office/powerpoint/2010/main" val="4092160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17515" y="3545653"/>
            <a:ext cx="4673600" cy="1016000"/>
          </a:xfrm>
          <a:prstGeom prst="rect">
            <a:avLst/>
          </a:prstGeom>
        </p:spPr>
        <p:txBody>
          <a:bodyPr vert="horz" lIns="121920" tIns="52909" rIns="105820" bIns="52909" rtlCol="0" anchor="ctr">
            <a:noAutofit/>
          </a:bodyPr>
          <a:lstStyle>
            <a:lvl1pPr marL="285750" indent="-285750" algn="ctr" defTabSz="914400" rtl="0" eaLnBrk="1" latinLnBrk="0" hangingPunct="1">
              <a:spcBef>
                <a:spcPts val="600"/>
              </a:spcBef>
              <a:buClrTx/>
              <a:buSzPct val="110000"/>
              <a:buFont typeface="Arial" panose="020B0604020202020204" pitchFamily="34" charset="0"/>
              <a:buNone/>
              <a:tabLst/>
              <a:defRPr sz="2400" b="0" kern="1200" baseline="0">
                <a:solidFill>
                  <a:schemeClr val="bg1"/>
                </a:solidFill>
                <a:effectLst>
                  <a:outerShdw blurRad="50800" dist="12700" dir="5400000" algn="ctr" rotWithShape="0">
                    <a:srgbClr val="000000">
                      <a:alpha val="43137"/>
                    </a:srgbClr>
                  </a:outerShdw>
                </a:effectLst>
                <a:latin typeface="+mn-lt"/>
                <a:ea typeface="+mn-ea"/>
                <a:cs typeface="+mn-cs"/>
              </a:defRPr>
            </a:lvl1pPr>
            <a:lvl2pPr marL="517525" indent="-285750" algn="l" defTabSz="914400" rtl="0" eaLnBrk="1" latinLnBrk="0" hangingPunct="1">
              <a:spcBef>
                <a:spcPts val="200"/>
              </a:spcBef>
              <a:buClrTx/>
              <a:buFont typeface="Arial" panose="020B0604020202020204" pitchFamily="34" charset="0"/>
              <a:buChar char="•"/>
              <a:tabLst/>
              <a:defRPr sz="1600" kern="1200">
                <a:solidFill>
                  <a:schemeClr val="tx1"/>
                </a:solidFill>
                <a:effectLst>
                  <a:outerShdw blurRad="50800" dist="12700" dir="5400000" algn="ctr" rotWithShape="0">
                    <a:srgbClr val="000000">
                      <a:alpha val="43137"/>
                    </a:srgbClr>
                  </a:outerShdw>
                </a:effectLst>
                <a:latin typeface="+mn-lt"/>
                <a:ea typeface="+mn-ea"/>
                <a:cs typeface="+mn-cs"/>
              </a:defRPr>
            </a:lvl2pPr>
            <a:lvl3pPr marL="742950" indent="-285750" algn="l" defTabSz="914400" rtl="0" eaLnBrk="1" latinLnBrk="0" hangingPunct="1">
              <a:spcBef>
                <a:spcPts val="200"/>
              </a:spcBef>
              <a:buClrTx/>
              <a:buFont typeface="Arial" panose="020B0604020202020204" pitchFamily="34" charset="0"/>
              <a:buChar char="•"/>
              <a:tabLst/>
              <a:defRPr sz="1400" kern="1200">
                <a:solidFill>
                  <a:schemeClr val="tx1"/>
                </a:solidFill>
                <a:effectLst>
                  <a:outerShdw blurRad="50800" dist="12700" dir="5400000" algn="ctr" rotWithShape="0">
                    <a:srgbClr val="000000">
                      <a:alpha val="43137"/>
                    </a:srgbClr>
                  </a:outerShdw>
                </a:effectLst>
                <a:latin typeface="+mn-lt"/>
                <a:ea typeface="+mn-ea"/>
                <a:cs typeface="+mn-cs"/>
              </a:defRPr>
            </a:lvl3pPr>
            <a:lvl4pPr marL="860425" indent="-171450" algn="l" defTabSz="914400" rtl="0" eaLnBrk="1" latinLnBrk="0" hangingPunct="1">
              <a:spcBef>
                <a:spcPts val="200"/>
              </a:spcBef>
              <a:buClrTx/>
              <a:buFont typeface="Arial" panose="020B0604020202020204" pitchFamily="34" charset="0"/>
              <a:buChar char="•"/>
              <a:defRPr sz="1200" kern="1200">
                <a:solidFill>
                  <a:schemeClr val="tx1"/>
                </a:solidFill>
                <a:effectLst>
                  <a:outerShdw blurRad="50800" dist="12700" dir="5400000" algn="ctr" rotWithShape="0">
                    <a:srgbClr val="000000">
                      <a:alpha val="43137"/>
                    </a:srgbClr>
                  </a:outerShdw>
                </a:effectLst>
                <a:latin typeface="+mn-lt"/>
                <a:ea typeface="+mn-ea"/>
                <a:cs typeface="+mn-cs"/>
              </a:defRPr>
            </a:lvl4pPr>
            <a:lvl5pPr marL="1085850" indent="-171450" algn="l" defTabSz="914400" rtl="0" eaLnBrk="1" latinLnBrk="0" hangingPunct="1">
              <a:spcBef>
                <a:spcPts val="200"/>
              </a:spcBef>
              <a:buFont typeface="Arial" panose="020B0604020202020204" pitchFamily="34" charset="0"/>
              <a:buChar char="•"/>
              <a:defRPr sz="1100" kern="1200">
                <a:solidFill>
                  <a:schemeClr val="tx1"/>
                </a:solidFill>
                <a:effectLst>
                  <a:outerShdw blurRad="50800" dist="12700" dir="5400000" algn="ctr" rotWithShape="0">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1870" b="1" dirty="0">
                <a:solidFill>
                  <a:srgbClr val="00A1CE"/>
                </a:solidFill>
                <a:effectLst/>
                <a:latin typeface="Century Gothic" panose="020B0502020202020204" pitchFamily="34" charset="0"/>
              </a:rPr>
              <a:t>Jonathan Brawn</a:t>
            </a:r>
          </a:p>
          <a:p>
            <a:pPr>
              <a:spcBef>
                <a:spcPts val="0"/>
              </a:spcBef>
            </a:pPr>
            <a:r>
              <a:rPr lang="en-US" sz="1870" dirty="0">
                <a:solidFill>
                  <a:schemeClr val="tx1"/>
                </a:solidFill>
                <a:effectLst/>
                <a:latin typeface="Century Gothic" panose="020B0502020202020204" pitchFamily="34" charset="0"/>
              </a:rPr>
              <a:t>Principal</a:t>
            </a:r>
          </a:p>
          <a:p>
            <a:pPr>
              <a:spcBef>
                <a:spcPts val="0"/>
              </a:spcBef>
            </a:pPr>
            <a:r>
              <a:rPr lang="en-US" sz="1870" dirty="0">
                <a:solidFill>
                  <a:schemeClr val="tx1"/>
                </a:solidFill>
                <a:effectLst/>
                <a:latin typeface="Century Gothic" panose="020B0502020202020204" pitchFamily="34" charset="0"/>
              </a:rPr>
              <a:t>Brawn Consulting</a:t>
            </a:r>
          </a:p>
          <a:p>
            <a:pPr>
              <a:spcBef>
                <a:spcPts val="0"/>
              </a:spcBef>
            </a:pPr>
            <a:r>
              <a:rPr lang="en-US" sz="1870" dirty="0">
                <a:solidFill>
                  <a:schemeClr val="tx1"/>
                </a:solidFill>
                <a:effectLst/>
                <a:latin typeface="Century Gothic" panose="020B0502020202020204" pitchFamily="34" charset="0"/>
              </a:rPr>
              <a:t>E: jonathan@brawnconsulting.com</a:t>
            </a:r>
          </a:p>
        </p:txBody>
      </p:sp>
      <p:sp>
        <p:nvSpPr>
          <p:cNvPr id="3" name="Rectangle 3"/>
          <p:cNvSpPr txBox="1">
            <a:spLocks noChangeArrowheads="1"/>
          </p:cNvSpPr>
          <p:nvPr/>
        </p:nvSpPr>
        <p:spPr>
          <a:xfrm>
            <a:off x="6197600" y="3545653"/>
            <a:ext cx="4673600" cy="1016000"/>
          </a:xfrm>
          <a:prstGeom prst="rect">
            <a:avLst/>
          </a:prstGeom>
        </p:spPr>
        <p:txBody>
          <a:bodyPr vert="horz" lIns="121920" tIns="52909" rIns="105820" bIns="52909" rtlCol="0" anchor="ctr">
            <a:noAutofit/>
          </a:bodyPr>
          <a:lstStyle>
            <a:lvl1pPr marL="285750" indent="-285750" algn="ctr" defTabSz="914400" rtl="0" eaLnBrk="1" latinLnBrk="0" hangingPunct="1">
              <a:spcBef>
                <a:spcPts val="600"/>
              </a:spcBef>
              <a:buClrTx/>
              <a:buSzPct val="110000"/>
              <a:buFont typeface="Arial" panose="020B0604020202020204" pitchFamily="34" charset="0"/>
              <a:buNone/>
              <a:tabLst/>
              <a:defRPr sz="2400" b="0" kern="1200" baseline="0">
                <a:solidFill>
                  <a:schemeClr val="bg1"/>
                </a:solidFill>
                <a:effectLst>
                  <a:outerShdw blurRad="50800" dist="12700" dir="5400000" algn="ctr" rotWithShape="0">
                    <a:srgbClr val="000000">
                      <a:alpha val="43137"/>
                    </a:srgbClr>
                  </a:outerShdw>
                </a:effectLst>
                <a:latin typeface="+mn-lt"/>
                <a:ea typeface="+mn-ea"/>
                <a:cs typeface="+mn-cs"/>
              </a:defRPr>
            </a:lvl1pPr>
            <a:lvl2pPr marL="517525" indent="-285750" algn="l" defTabSz="914400" rtl="0" eaLnBrk="1" latinLnBrk="0" hangingPunct="1">
              <a:spcBef>
                <a:spcPts val="200"/>
              </a:spcBef>
              <a:buClrTx/>
              <a:buFont typeface="Arial" panose="020B0604020202020204" pitchFamily="34" charset="0"/>
              <a:buChar char="•"/>
              <a:tabLst/>
              <a:defRPr sz="1600" kern="1200">
                <a:solidFill>
                  <a:schemeClr val="tx1"/>
                </a:solidFill>
                <a:effectLst>
                  <a:outerShdw blurRad="50800" dist="12700" dir="5400000" algn="ctr" rotWithShape="0">
                    <a:srgbClr val="000000">
                      <a:alpha val="43137"/>
                    </a:srgbClr>
                  </a:outerShdw>
                </a:effectLst>
                <a:latin typeface="+mn-lt"/>
                <a:ea typeface="+mn-ea"/>
                <a:cs typeface="+mn-cs"/>
              </a:defRPr>
            </a:lvl2pPr>
            <a:lvl3pPr marL="742950" indent="-285750" algn="l" defTabSz="914400" rtl="0" eaLnBrk="1" latinLnBrk="0" hangingPunct="1">
              <a:spcBef>
                <a:spcPts val="200"/>
              </a:spcBef>
              <a:buClrTx/>
              <a:buFont typeface="Arial" panose="020B0604020202020204" pitchFamily="34" charset="0"/>
              <a:buChar char="•"/>
              <a:tabLst/>
              <a:defRPr sz="1400" kern="1200">
                <a:solidFill>
                  <a:schemeClr val="tx1"/>
                </a:solidFill>
                <a:effectLst>
                  <a:outerShdw blurRad="50800" dist="12700" dir="5400000" algn="ctr" rotWithShape="0">
                    <a:srgbClr val="000000">
                      <a:alpha val="43137"/>
                    </a:srgbClr>
                  </a:outerShdw>
                </a:effectLst>
                <a:latin typeface="+mn-lt"/>
                <a:ea typeface="+mn-ea"/>
                <a:cs typeface="+mn-cs"/>
              </a:defRPr>
            </a:lvl3pPr>
            <a:lvl4pPr marL="860425" indent="-171450" algn="l" defTabSz="914400" rtl="0" eaLnBrk="1" latinLnBrk="0" hangingPunct="1">
              <a:spcBef>
                <a:spcPts val="200"/>
              </a:spcBef>
              <a:buClrTx/>
              <a:buFont typeface="Arial" panose="020B0604020202020204" pitchFamily="34" charset="0"/>
              <a:buChar char="•"/>
              <a:defRPr sz="1200" kern="1200">
                <a:solidFill>
                  <a:schemeClr val="tx1"/>
                </a:solidFill>
                <a:effectLst>
                  <a:outerShdw blurRad="50800" dist="12700" dir="5400000" algn="ctr" rotWithShape="0">
                    <a:srgbClr val="000000">
                      <a:alpha val="43137"/>
                    </a:srgbClr>
                  </a:outerShdw>
                </a:effectLst>
                <a:latin typeface="+mn-lt"/>
                <a:ea typeface="+mn-ea"/>
                <a:cs typeface="+mn-cs"/>
              </a:defRPr>
            </a:lvl4pPr>
            <a:lvl5pPr marL="1085850" indent="-171450" algn="l" defTabSz="914400" rtl="0" eaLnBrk="1" latinLnBrk="0" hangingPunct="1">
              <a:spcBef>
                <a:spcPts val="200"/>
              </a:spcBef>
              <a:buFont typeface="Arial" panose="020B0604020202020204" pitchFamily="34" charset="0"/>
              <a:buChar char="•"/>
              <a:defRPr sz="1100" kern="1200">
                <a:solidFill>
                  <a:schemeClr val="tx1"/>
                </a:solidFill>
                <a:effectLst>
                  <a:outerShdw blurRad="50800" dist="12700" dir="5400000" algn="ctr" rotWithShape="0">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1870" b="1" dirty="0">
                <a:solidFill>
                  <a:srgbClr val="00A1CE"/>
                </a:solidFill>
                <a:effectLst/>
                <a:latin typeface="Century Gothic" panose="020B0502020202020204" pitchFamily="34" charset="0"/>
              </a:rPr>
              <a:t>Brian Kosich</a:t>
            </a:r>
          </a:p>
          <a:p>
            <a:pPr>
              <a:spcBef>
                <a:spcPts val="0"/>
              </a:spcBef>
            </a:pPr>
            <a:r>
              <a:rPr lang="en-US" sz="1870" dirty="0">
                <a:solidFill>
                  <a:schemeClr val="tx1"/>
                </a:solidFill>
                <a:effectLst/>
                <a:latin typeface="Century Gothic" panose="020B0502020202020204" pitchFamily="34" charset="0"/>
              </a:rPr>
              <a:t>Engineering Services Manager</a:t>
            </a:r>
          </a:p>
          <a:p>
            <a:pPr>
              <a:spcBef>
                <a:spcPts val="0"/>
              </a:spcBef>
            </a:pPr>
            <a:r>
              <a:rPr lang="en-US" sz="1870" dirty="0">
                <a:solidFill>
                  <a:schemeClr val="tx1"/>
                </a:solidFill>
                <a:effectLst/>
                <a:latin typeface="Century Gothic" panose="020B0502020202020204" pitchFamily="34" charset="0"/>
              </a:rPr>
              <a:t>Brawn Consulting</a:t>
            </a:r>
          </a:p>
          <a:p>
            <a:pPr>
              <a:spcBef>
                <a:spcPts val="0"/>
              </a:spcBef>
            </a:pPr>
            <a:r>
              <a:rPr lang="en-US" sz="1870" dirty="0">
                <a:solidFill>
                  <a:schemeClr val="tx1"/>
                </a:solidFill>
                <a:effectLst/>
                <a:latin typeface="Century Gothic" panose="020B0502020202020204" pitchFamily="34" charset="0"/>
              </a:rPr>
              <a:t>E: brian@brawnconsulting.com</a:t>
            </a:r>
          </a:p>
        </p:txBody>
      </p:sp>
      <p:sp>
        <p:nvSpPr>
          <p:cNvPr id="4" name="Rectangle 3"/>
          <p:cNvSpPr/>
          <p:nvPr/>
        </p:nvSpPr>
        <p:spPr>
          <a:xfrm>
            <a:off x="1933956" y="796826"/>
            <a:ext cx="8324088" cy="779700"/>
          </a:xfrm>
          <a:prstGeom prst="rect">
            <a:avLst/>
          </a:prstGeom>
        </p:spPr>
        <p:txBody>
          <a:bodyPr vert="horz" lIns="121920" tIns="52909" rIns="105820" bIns="52909" rtlCol="0" anchor="ctr">
            <a:noAutofit/>
          </a:bodyPr>
          <a:lstStyle/>
          <a:p>
            <a:pPr marL="380990" indent="-380990" algn="ctr">
              <a:buSzPct val="110000"/>
            </a:pPr>
            <a:r>
              <a:rPr lang="en-US" sz="2667" dirty="0">
                <a:latin typeface="Century Gothic" panose="020B0502020202020204" pitchFamily="34" charset="0"/>
              </a:rPr>
              <a:t>For more information, contact your local Samsung representative, or Brawn Consulting:</a:t>
            </a:r>
          </a:p>
        </p:txBody>
      </p:sp>
      <p:sp>
        <p:nvSpPr>
          <p:cNvPr id="5" name="Rectangle 3">
            <a:extLst>
              <a:ext uri="{FF2B5EF4-FFF2-40B4-BE49-F238E27FC236}">
                <a16:creationId xmlns:a16="http://schemas.microsoft.com/office/drawing/2014/main" id="{90997228-AC35-4D1D-8B7D-AE84CCDC072F}"/>
              </a:ext>
            </a:extLst>
          </p:cNvPr>
          <p:cNvSpPr txBox="1">
            <a:spLocks noChangeArrowheads="1"/>
          </p:cNvSpPr>
          <p:nvPr/>
        </p:nvSpPr>
        <p:spPr>
          <a:xfrm>
            <a:off x="2674691" y="1914425"/>
            <a:ext cx="6842618" cy="1016000"/>
          </a:xfrm>
          <a:prstGeom prst="rect">
            <a:avLst/>
          </a:prstGeom>
        </p:spPr>
        <p:txBody>
          <a:bodyPr vert="horz" lIns="121920" tIns="52909" rIns="105820" bIns="52909" rtlCol="0" anchor="ctr">
            <a:noAutofit/>
          </a:bodyPr>
          <a:lstStyle>
            <a:lvl1pPr marL="285750" indent="-285750" algn="ctr" defTabSz="914400" rtl="0" eaLnBrk="1" latinLnBrk="0" hangingPunct="1">
              <a:spcBef>
                <a:spcPts val="600"/>
              </a:spcBef>
              <a:buClrTx/>
              <a:buSzPct val="110000"/>
              <a:buFont typeface="Arial" panose="020B0604020202020204" pitchFamily="34" charset="0"/>
              <a:buNone/>
              <a:tabLst/>
              <a:defRPr sz="2400" b="0" kern="1200" baseline="0">
                <a:solidFill>
                  <a:schemeClr val="bg1"/>
                </a:solidFill>
                <a:effectLst>
                  <a:outerShdw blurRad="50800" dist="12700" dir="5400000" algn="ctr" rotWithShape="0">
                    <a:srgbClr val="000000">
                      <a:alpha val="43137"/>
                    </a:srgbClr>
                  </a:outerShdw>
                </a:effectLst>
                <a:latin typeface="+mn-lt"/>
                <a:ea typeface="+mn-ea"/>
                <a:cs typeface="+mn-cs"/>
              </a:defRPr>
            </a:lvl1pPr>
            <a:lvl2pPr marL="517525" indent="-285750" algn="l" defTabSz="914400" rtl="0" eaLnBrk="1" latinLnBrk="0" hangingPunct="1">
              <a:spcBef>
                <a:spcPts val="200"/>
              </a:spcBef>
              <a:buClrTx/>
              <a:buFont typeface="Arial" panose="020B0604020202020204" pitchFamily="34" charset="0"/>
              <a:buChar char="•"/>
              <a:tabLst/>
              <a:defRPr sz="1600" kern="1200">
                <a:solidFill>
                  <a:schemeClr val="tx1"/>
                </a:solidFill>
                <a:effectLst>
                  <a:outerShdw blurRad="50800" dist="12700" dir="5400000" algn="ctr" rotWithShape="0">
                    <a:srgbClr val="000000">
                      <a:alpha val="43137"/>
                    </a:srgbClr>
                  </a:outerShdw>
                </a:effectLst>
                <a:latin typeface="+mn-lt"/>
                <a:ea typeface="+mn-ea"/>
                <a:cs typeface="+mn-cs"/>
              </a:defRPr>
            </a:lvl2pPr>
            <a:lvl3pPr marL="742950" indent="-285750" algn="l" defTabSz="914400" rtl="0" eaLnBrk="1" latinLnBrk="0" hangingPunct="1">
              <a:spcBef>
                <a:spcPts val="200"/>
              </a:spcBef>
              <a:buClrTx/>
              <a:buFont typeface="Arial" panose="020B0604020202020204" pitchFamily="34" charset="0"/>
              <a:buChar char="•"/>
              <a:tabLst/>
              <a:defRPr sz="1400" kern="1200">
                <a:solidFill>
                  <a:schemeClr val="tx1"/>
                </a:solidFill>
                <a:effectLst>
                  <a:outerShdw blurRad="50800" dist="12700" dir="5400000" algn="ctr" rotWithShape="0">
                    <a:srgbClr val="000000">
                      <a:alpha val="43137"/>
                    </a:srgbClr>
                  </a:outerShdw>
                </a:effectLst>
                <a:latin typeface="+mn-lt"/>
                <a:ea typeface="+mn-ea"/>
                <a:cs typeface="+mn-cs"/>
              </a:defRPr>
            </a:lvl3pPr>
            <a:lvl4pPr marL="860425" indent="-171450" algn="l" defTabSz="914400" rtl="0" eaLnBrk="1" latinLnBrk="0" hangingPunct="1">
              <a:spcBef>
                <a:spcPts val="200"/>
              </a:spcBef>
              <a:buClrTx/>
              <a:buFont typeface="Arial" panose="020B0604020202020204" pitchFamily="34" charset="0"/>
              <a:buChar char="•"/>
              <a:defRPr sz="1200" kern="1200">
                <a:solidFill>
                  <a:schemeClr val="tx1"/>
                </a:solidFill>
                <a:effectLst>
                  <a:outerShdw blurRad="50800" dist="12700" dir="5400000" algn="ctr" rotWithShape="0">
                    <a:srgbClr val="000000">
                      <a:alpha val="43137"/>
                    </a:srgbClr>
                  </a:outerShdw>
                </a:effectLst>
                <a:latin typeface="+mn-lt"/>
                <a:ea typeface="+mn-ea"/>
                <a:cs typeface="+mn-cs"/>
              </a:defRPr>
            </a:lvl4pPr>
            <a:lvl5pPr marL="1085850" indent="-171450" algn="l" defTabSz="914400" rtl="0" eaLnBrk="1" latinLnBrk="0" hangingPunct="1">
              <a:spcBef>
                <a:spcPts val="200"/>
              </a:spcBef>
              <a:buFont typeface="Arial" panose="020B0604020202020204" pitchFamily="34" charset="0"/>
              <a:buChar char="•"/>
              <a:defRPr sz="1100" kern="1200">
                <a:solidFill>
                  <a:schemeClr val="tx1"/>
                </a:solidFill>
                <a:effectLst>
                  <a:outerShdw blurRad="50800" dist="12700" dir="5400000" algn="ctr" rotWithShape="0">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2800" dirty="0">
                <a:solidFill>
                  <a:srgbClr val="00A1CE"/>
                </a:solidFill>
                <a:effectLst/>
                <a:latin typeface="Century Gothic" panose="020B0502020202020204" pitchFamily="34" charset="0"/>
              </a:rPr>
              <a:t>1 (866) 754-6450</a:t>
            </a:r>
          </a:p>
          <a:p>
            <a:pPr>
              <a:spcBef>
                <a:spcPts val="0"/>
              </a:spcBef>
            </a:pPr>
            <a:r>
              <a:rPr lang="en-US" sz="2800" dirty="0">
                <a:solidFill>
                  <a:srgbClr val="00A1CE"/>
                </a:solidFill>
                <a:effectLst/>
                <a:latin typeface="Century Gothic" panose="020B0502020202020204" pitchFamily="34" charset="0"/>
              </a:rPr>
              <a:t>samsunglfd@brawnconsulting.com</a:t>
            </a:r>
          </a:p>
        </p:txBody>
      </p:sp>
      <p:sp>
        <p:nvSpPr>
          <p:cNvPr id="6" name="Rectangle 5">
            <a:extLst>
              <a:ext uri="{FF2B5EF4-FFF2-40B4-BE49-F238E27FC236}">
                <a16:creationId xmlns:a16="http://schemas.microsoft.com/office/drawing/2014/main" id="{BD78E7D4-BF0C-43F8-B12B-8FA7205EEDF1}"/>
              </a:ext>
            </a:extLst>
          </p:cNvPr>
          <p:cNvSpPr/>
          <p:nvPr/>
        </p:nvSpPr>
        <p:spPr>
          <a:xfrm>
            <a:off x="2039112" y="5283301"/>
            <a:ext cx="8113776" cy="779700"/>
          </a:xfrm>
          <a:prstGeom prst="rect">
            <a:avLst/>
          </a:prstGeom>
        </p:spPr>
        <p:txBody>
          <a:bodyPr vert="horz" lIns="121920" tIns="52909" rIns="105820" bIns="52909" rtlCol="0" anchor="ctr">
            <a:noAutofit/>
          </a:bodyPr>
          <a:lstStyle/>
          <a:p>
            <a:pPr marL="380990" indent="-380990" algn="ctr">
              <a:buSzPct val="110000"/>
            </a:pPr>
            <a:r>
              <a:rPr lang="en-US" sz="5400" dirty="0">
                <a:solidFill>
                  <a:srgbClr val="00A1CE"/>
                </a:solidFill>
                <a:latin typeface="Century Gothic" panose="020B0502020202020204" pitchFamily="34" charset="0"/>
              </a:rPr>
              <a:t>Thanks for Attending!</a:t>
            </a:r>
          </a:p>
        </p:txBody>
      </p:sp>
    </p:spTree>
    <p:extLst>
      <p:ext uri="{BB962C8B-B14F-4D97-AF65-F5344CB8AC3E}">
        <p14:creationId xmlns:p14="http://schemas.microsoft.com/office/powerpoint/2010/main" val="188640365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B29BAF4-7B0B-411D-9F0D-2B9428DE834D}"/>
              </a:ext>
            </a:extLst>
          </p:cNvPr>
          <p:cNvSpPr>
            <a:spLocks noGrp="1"/>
          </p:cNvSpPr>
          <p:nvPr>
            <p:ph type="body" sz="quarter" idx="11"/>
          </p:nvPr>
        </p:nvSpPr>
        <p:spPr/>
        <p:txBody>
          <a:bodyPr/>
          <a:lstStyle/>
          <a:p>
            <a:r>
              <a:rPr lang="en-US" dirty="0"/>
              <a:t>e-Board LFDs</a:t>
            </a:r>
          </a:p>
        </p:txBody>
      </p:sp>
      <p:sp>
        <p:nvSpPr>
          <p:cNvPr id="10" name="Text Placeholder 9">
            <a:extLst>
              <a:ext uri="{FF2B5EF4-FFF2-40B4-BE49-F238E27FC236}">
                <a16:creationId xmlns:a16="http://schemas.microsoft.com/office/drawing/2014/main" id="{54AE7BC8-189A-45DD-A312-8D6F39790560}"/>
              </a:ext>
            </a:extLst>
          </p:cNvPr>
          <p:cNvSpPr>
            <a:spLocks noGrp="1"/>
          </p:cNvSpPr>
          <p:nvPr>
            <p:ph type="body" sz="quarter" idx="12"/>
          </p:nvPr>
        </p:nvSpPr>
        <p:spPr/>
        <p:txBody>
          <a:bodyPr/>
          <a:lstStyle/>
          <a:p>
            <a:r>
              <a:rPr lang="en-US" dirty="0"/>
              <a:t>QBN-W Series</a:t>
            </a:r>
          </a:p>
        </p:txBody>
      </p:sp>
    </p:spTree>
    <p:extLst>
      <p:ext uri="{BB962C8B-B14F-4D97-AF65-F5344CB8AC3E}">
        <p14:creationId xmlns:p14="http://schemas.microsoft.com/office/powerpoint/2010/main" val="471416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73183" y="901931"/>
            <a:ext cx="6808125" cy="5444836"/>
          </a:xfrm>
        </p:spPr>
        <p:txBody>
          <a:bodyPr/>
          <a:lstStyle/>
          <a:p>
            <a:pPr marL="0" indent="0">
              <a:buNone/>
            </a:pPr>
            <a:r>
              <a:rPr lang="en-US" sz="1800" b="1" dirty="0">
                <a:solidFill>
                  <a:srgbClr val="007AC2"/>
                </a:solidFill>
              </a:rPr>
              <a:t>QB75N-W (75”)</a:t>
            </a:r>
          </a:p>
          <a:p>
            <a:pPr marL="0" indent="0">
              <a:buNone/>
            </a:pPr>
            <a:r>
              <a:rPr lang="en-US" sz="1800" dirty="0"/>
              <a:t>Robust, all-in-one E-boards that feature enhanced touch technology and UHD picture quality</a:t>
            </a:r>
          </a:p>
          <a:p>
            <a:pPr marL="0" indent="0">
              <a:buNone/>
            </a:pPr>
            <a:endParaRPr lang="en-US" sz="1800" dirty="0"/>
          </a:p>
          <a:p>
            <a:pPr marL="0" indent="0">
              <a:buNone/>
            </a:pPr>
            <a:r>
              <a:rPr lang="en-US" sz="1800" b="1" dirty="0">
                <a:solidFill>
                  <a:srgbClr val="007AC2"/>
                </a:solidFill>
              </a:rPr>
              <a:t>Key Features:</a:t>
            </a:r>
          </a:p>
          <a:p>
            <a:r>
              <a:rPr lang="en-US" sz="1800" dirty="0"/>
              <a:t>3840x2160 4K UHD resolution </a:t>
            </a:r>
          </a:p>
          <a:p>
            <a:r>
              <a:rPr lang="en-US" sz="1800" dirty="0"/>
              <a:t>300nit direct lit 16/7 LED display  </a:t>
            </a:r>
          </a:p>
          <a:p>
            <a:r>
              <a:rPr lang="en-US" sz="1800" dirty="0"/>
              <a:t>Factory integrated IR touch</a:t>
            </a:r>
          </a:p>
          <a:p>
            <a:pPr marL="914400" lvl="1" indent="-457200">
              <a:buFont typeface="Arial" panose="020B0604020202020204" pitchFamily="34" charset="0"/>
              <a:buChar char="•"/>
            </a:pPr>
            <a:r>
              <a:rPr lang="en-US" sz="1800" dirty="0">
                <a:latin typeface="Century Gothic" panose="020B0502020202020204" pitchFamily="34" charset="0"/>
              </a:rPr>
              <a:t>10 point with external devices</a:t>
            </a:r>
          </a:p>
          <a:p>
            <a:pPr marL="914400" lvl="1" indent="-457200">
              <a:buFont typeface="Arial" panose="020B0604020202020204" pitchFamily="34" charset="0"/>
              <a:buChar char="•"/>
            </a:pPr>
            <a:r>
              <a:rPr lang="en-US" sz="1800" dirty="0">
                <a:latin typeface="Century Gothic" panose="020B0502020202020204" pitchFamily="34" charset="0"/>
              </a:rPr>
              <a:t>4 point with SoC</a:t>
            </a:r>
          </a:p>
          <a:p>
            <a:r>
              <a:rPr lang="en-US" sz="1800" dirty="0">
                <a:solidFill>
                  <a:srgbClr val="007AC2"/>
                </a:solidFill>
              </a:rPr>
              <a:t>(SoC) onboard with Tizen 3.0, included MagicIWB S5 whiteboard software</a:t>
            </a:r>
          </a:p>
          <a:p>
            <a:r>
              <a:rPr lang="en-US" sz="1800" dirty="0">
                <a:solidFill>
                  <a:srgbClr val="007AC2"/>
                </a:solidFill>
              </a:rPr>
              <a:t>Wi-Fi onboard with integrated Miracast screen mirroring</a:t>
            </a:r>
          </a:p>
          <a:p>
            <a:r>
              <a:rPr lang="en-US" sz="1800" dirty="0"/>
              <a:t>Front video and USB inputs</a:t>
            </a:r>
          </a:p>
          <a:p>
            <a:r>
              <a:rPr lang="en-US" sz="1800" dirty="0"/>
              <a:t>Includes passive pen</a:t>
            </a:r>
          </a:p>
        </p:txBody>
      </p:sp>
      <p:sp>
        <p:nvSpPr>
          <p:cNvPr id="2" name="Title 1"/>
          <p:cNvSpPr>
            <a:spLocks noGrp="1"/>
          </p:cNvSpPr>
          <p:nvPr>
            <p:ph type="title"/>
          </p:nvPr>
        </p:nvSpPr>
        <p:spPr/>
        <p:txBody>
          <a:bodyPr/>
          <a:lstStyle/>
          <a:p>
            <a:r>
              <a:rPr lang="en-US" dirty="0"/>
              <a:t>QBN-W Series</a:t>
            </a:r>
          </a:p>
        </p:txBody>
      </p:sp>
      <p:pic>
        <p:nvPicPr>
          <p:cNvPr id="5" name="Picture 4">
            <a:extLst>
              <a:ext uri="{FF2B5EF4-FFF2-40B4-BE49-F238E27FC236}">
                <a16:creationId xmlns:a16="http://schemas.microsoft.com/office/drawing/2014/main" id="{37BD340D-2F6C-45D2-8DD4-1B06286EB60D}"/>
              </a:ext>
            </a:extLst>
          </p:cNvPr>
          <p:cNvPicPr>
            <a:picLocks noChangeAspect="1"/>
          </p:cNvPicPr>
          <p:nvPr/>
        </p:nvPicPr>
        <p:blipFill>
          <a:blip r:embed="rId3"/>
          <a:stretch>
            <a:fillRect/>
          </a:stretch>
        </p:blipFill>
        <p:spPr>
          <a:xfrm>
            <a:off x="7046849" y="1804054"/>
            <a:ext cx="4887832" cy="3260185"/>
          </a:xfrm>
          <a:prstGeom prst="rect">
            <a:avLst/>
          </a:prstGeom>
        </p:spPr>
      </p:pic>
      <p:pic>
        <p:nvPicPr>
          <p:cNvPr id="6" name="Picture 5">
            <a:extLst>
              <a:ext uri="{FF2B5EF4-FFF2-40B4-BE49-F238E27FC236}">
                <a16:creationId xmlns:a16="http://schemas.microsoft.com/office/drawing/2014/main" id="{66E09146-3DB9-4158-A7E5-CC71D2F8EC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888" y="5403872"/>
            <a:ext cx="2564009" cy="846060"/>
          </a:xfrm>
          <a:prstGeom prst="rect">
            <a:avLst/>
          </a:prstGeom>
        </p:spPr>
      </p:pic>
    </p:spTree>
    <p:extLst>
      <p:ext uri="{BB962C8B-B14F-4D97-AF65-F5344CB8AC3E}">
        <p14:creationId xmlns:p14="http://schemas.microsoft.com/office/powerpoint/2010/main" val="3372011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03A5783-37DA-455F-A6AA-CAC628684A5A}"/>
              </a:ext>
            </a:extLst>
          </p:cNvPr>
          <p:cNvSpPr>
            <a:spLocks noGrp="1"/>
          </p:cNvSpPr>
          <p:nvPr>
            <p:ph type="body" sz="quarter" idx="11"/>
          </p:nvPr>
        </p:nvSpPr>
        <p:spPr/>
        <p:txBody>
          <a:bodyPr/>
          <a:lstStyle/>
          <a:p>
            <a:r>
              <a:rPr lang="en-US" dirty="0"/>
              <a:t>e-Board LFD Features</a:t>
            </a:r>
          </a:p>
        </p:txBody>
      </p:sp>
    </p:spTree>
    <p:extLst>
      <p:ext uri="{BB962C8B-B14F-4D97-AF65-F5344CB8AC3E}">
        <p14:creationId xmlns:p14="http://schemas.microsoft.com/office/powerpoint/2010/main" val="2932266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DF943E3-FC63-409B-A1A1-645365A6228A}"/>
              </a:ext>
            </a:extLst>
          </p:cNvPr>
          <p:cNvSpPr>
            <a:spLocks noGrp="1"/>
          </p:cNvSpPr>
          <p:nvPr>
            <p:ph sz="quarter" idx="13"/>
          </p:nvPr>
        </p:nvSpPr>
        <p:spPr/>
        <p:txBody>
          <a:bodyPr/>
          <a:lstStyle/>
          <a:p>
            <a:r>
              <a:rPr lang="en-US" sz="2000" dirty="0"/>
              <a:t>Leverage heightened touch functionality for a smooth and versatile digital writing experience.</a:t>
            </a:r>
          </a:p>
          <a:p>
            <a:r>
              <a:rPr lang="en-US" sz="2000" dirty="0"/>
              <a:t>Up to 4 users can write simultaneously using the provided pen, or virtually any other tool. </a:t>
            </a:r>
          </a:p>
        </p:txBody>
      </p:sp>
      <p:sp>
        <p:nvSpPr>
          <p:cNvPr id="11" name="Title 10">
            <a:extLst>
              <a:ext uri="{FF2B5EF4-FFF2-40B4-BE49-F238E27FC236}">
                <a16:creationId xmlns:a16="http://schemas.microsoft.com/office/drawing/2014/main" id="{6A3D7A34-1416-487C-B9C3-57EA7210B4D0}"/>
              </a:ext>
            </a:extLst>
          </p:cNvPr>
          <p:cNvSpPr>
            <a:spLocks noGrp="1"/>
          </p:cNvSpPr>
          <p:nvPr>
            <p:ph type="title"/>
          </p:nvPr>
        </p:nvSpPr>
        <p:spPr/>
        <p:txBody>
          <a:bodyPr/>
          <a:lstStyle/>
          <a:p>
            <a:r>
              <a:rPr lang="en-US" dirty="0"/>
              <a:t>Enhance Touch, Enhance Capacity</a:t>
            </a:r>
          </a:p>
        </p:txBody>
      </p:sp>
      <p:pic>
        <p:nvPicPr>
          <p:cNvPr id="3" name="Picture 2">
            <a:extLst>
              <a:ext uri="{FF2B5EF4-FFF2-40B4-BE49-F238E27FC236}">
                <a16:creationId xmlns:a16="http://schemas.microsoft.com/office/drawing/2014/main" id="{B1B5E6FE-4C30-4D35-BB58-975A4921F6DB}"/>
              </a:ext>
            </a:extLst>
          </p:cNvPr>
          <p:cNvPicPr>
            <a:picLocks noChangeAspect="1"/>
          </p:cNvPicPr>
          <p:nvPr/>
        </p:nvPicPr>
        <p:blipFill>
          <a:blip r:embed="rId3"/>
          <a:stretch>
            <a:fillRect/>
          </a:stretch>
        </p:blipFill>
        <p:spPr>
          <a:xfrm>
            <a:off x="2031999" y="2209068"/>
            <a:ext cx="8128003" cy="4572000"/>
          </a:xfrm>
          <a:prstGeom prst="rect">
            <a:avLst/>
          </a:prstGeom>
          <a:effectLst>
            <a:outerShdw blurRad="50800" dist="12700" dir="2700000" algn="tl" rotWithShape="0">
              <a:prstClr val="black">
                <a:alpha val="40000"/>
              </a:prstClr>
            </a:outerShdw>
          </a:effectLst>
        </p:spPr>
      </p:pic>
    </p:spTree>
    <p:extLst>
      <p:ext uri="{BB962C8B-B14F-4D97-AF65-F5344CB8AC3E}">
        <p14:creationId xmlns:p14="http://schemas.microsoft.com/office/powerpoint/2010/main" val="3508113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pPr eaLnBrk="1" hangingPunct="1">
              <a:defRPr/>
            </a:pPr>
            <a:r>
              <a:rPr lang="en-US" sz="1867" dirty="0"/>
              <a:t>Infrared (IR) touch systems use an array of infrared LEDs on two adjacent bezel edges of a display, with photo sensors placed on the two opposite bezel edges. </a:t>
            </a:r>
          </a:p>
          <a:p>
            <a:pPr eaLnBrk="1" hangingPunct="1">
              <a:defRPr/>
            </a:pPr>
            <a:r>
              <a:rPr lang="en-US" sz="1867" dirty="0"/>
              <a:t>The infrared bezel is mounted to the front of the display screen where the LED and photo sensor pairs create a grid of light beams across the display. </a:t>
            </a:r>
          </a:p>
          <a:p>
            <a:pPr eaLnBrk="1" hangingPunct="1">
              <a:defRPr/>
            </a:pPr>
            <a:r>
              <a:rPr lang="en-US" sz="1867" dirty="0"/>
              <a:t>An object (such as a finger or stylus) that touches the screen interrupts the light beams, causing a measured decrease in light at the corresponding photo sensors. </a:t>
            </a:r>
          </a:p>
          <a:p>
            <a:pPr eaLnBrk="1" hangingPunct="1">
              <a:defRPr/>
            </a:pPr>
            <a:r>
              <a:rPr lang="en-US" sz="1867" dirty="0"/>
              <a:t>The measured photo sensor outputs can be used to locate a touch-point coordinate.</a:t>
            </a:r>
          </a:p>
        </p:txBody>
      </p:sp>
      <p:sp>
        <p:nvSpPr>
          <p:cNvPr id="2" name="Title 1"/>
          <p:cNvSpPr>
            <a:spLocks noGrp="1"/>
          </p:cNvSpPr>
          <p:nvPr>
            <p:ph type="title"/>
          </p:nvPr>
        </p:nvSpPr>
        <p:spPr>
          <a:ln>
            <a:miter lim="800000"/>
            <a:headEnd/>
            <a:tailEnd/>
          </a:ln>
        </p:spPr>
        <p:txBody>
          <a:bodyPr/>
          <a:lstStyle/>
          <a:p>
            <a:pPr eaLnBrk="1" hangingPunct="1">
              <a:defRPr/>
            </a:pPr>
            <a:r>
              <a:rPr lang="en-US" dirty="0"/>
              <a:t>Infrared (IR) Touch Technology</a:t>
            </a:r>
          </a:p>
        </p:txBody>
      </p:sp>
      <p:pic>
        <p:nvPicPr>
          <p:cNvPr id="3074" name="Picture 2"/>
          <p:cNvPicPr>
            <a:picLocks noChangeAspect="1" noChangeArrowheads="1"/>
          </p:cNvPicPr>
          <p:nvPr/>
        </p:nvPicPr>
        <p:blipFill>
          <a:blip r:embed="rId2" cstate="print"/>
          <a:srcRect/>
          <a:stretch>
            <a:fillRect/>
          </a:stretch>
        </p:blipFill>
        <p:spPr bwMode="auto">
          <a:xfrm>
            <a:off x="3603689" y="3937000"/>
            <a:ext cx="4966217" cy="249381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15056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DF943E3-FC63-409B-A1A1-645365A6228A}"/>
              </a:ext>
            </a:extLst>
          </p:cNvPr>
          <p:cNvSpPr>
            <a:spLocks noGrp="1"/>
          </p:cNvSpPr>
          <p:nvPr>
            <p:ph sz="quarter" idx="13"/>
          </p:nvPr>
        </p:nvSpPr>
        <p:spPr/>
        <p:txBody>
          <a:bodyPr/>
          <a:lstStyle/>
          <a:p>
            <a:r>
              <a:rPr lang="en-US" sz="2000" dirty="0"/>
              <a:t>The embedded MagicIWB S5 solution facilitates discussion management and organization with an intuitive interface for quick access to vital collaborative functionalities such as screen mirroring and real-time notation.</a:t>
            </a:r>
          </a:p>
        </p:txBody>
      </p:sp>
      <p:sp>
        <p:nvSpPr>
          <p:cNvPr id="11" name="Title 10">
            <a:extLst>
              <a:ext uri="{FF2B5EF4-FFF2-40B4-BE49-F238E27FC236}">
                <a16:creationId xmlns:a16="http://schemas.microsoft.com/office/drawing/2014/main" id="{6A3D7A34-1416-487C-B9C3-57EA7210B4D0}"/>
              </a:ext>
            </a:extLst>
          </p:cNvPr>
          <p:cNvSpPr>
            <a:spLocks noGrp="1"/>
          </p:cNvSpPr>
          <p:nvPr>
            <p:ph type="title"/>
          </p:nvPr>
        </p:nvSpPr>
        <p:spPr/>
        <p:txBody>
          <a:bodyPr/>
          <a:lstStyle/>
          <a:p>
            <a:r>
              <a:rPr lang="en-US" dirty="0"/>
              <a:t>Elevate Collaboration Quality</a:t>
            </a:r>
          </a:p>
        </p:txBody>
      </p:sp>
      <p:pic>
        <p:nvPicPr>
          <p:cNvPr id="4" name="Picture 3">
            <a:extLst>
              <a:ext uri="{FF2B5EF4-FFF2-40B4-BE49-F238E27FC236}">
                <a16:creationId xmlns:a16="http://schemas.microsoft.com/office/drawing/2014/main" id="{7393BB70-B05D-4355-9F87-F1A24B3C350F}"/>
              </a:ext>
            </a:extLst>
          </p:cNvPr>
          <p:cNvPicPr>
            <a:picLocks noChangeAspect="1"/>
          </p:cNvPicPr>
          <p:nvPr/>
        </p:nvPicPr>
        <p:blipFill>
          <a:blip r:embed="rId3"/>
          <a:stretch>
            <a:fillRect/>
          </a:stretch>
        </p:blipFill>
        <p:spPr>
          <a:xfrm>
            <a:off x="2804160" y="2066664"/>
            <a:ext cx="6583681" cy="4572000"/>
          </a:xfrm>
          <a:prstGeom prst="rect">
            <a:avLst/>
          </a:prstGeom>
        </p:spPr>
      </p:pic>
    </p:spTree>
    <p:extLst>
      <p:ext uri="{BB962C8B-B14F-4D97-AF65-F5344CB8AC3E}">
        <p14:creationId xmlns:p14="http://schemas.microsoft.com/office/powerpoint/2010/main" val="96125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DF943E3-FC63-409B-A1A1-645365A6228A}"/>
              </a:ext>
            </a:extLst>
          </p:cNvPr>
          <p:cNvSpPr>
            <a:spLocks noGrp="1"/>
          </p:cNvSpPr>
          <p:nvPr>
            <p:ph sz="quarter" idx="13"/>
          </p:nvPr>
        </p:nvSpPr>
        <p:spPr/>
        <p:txBody>
          <a:bodyPr/>
          <a:lstStyle/>
          <a:p>
            <a:r>
              <a:rPr lang="en-US" sz="2000" dirty="0"/>
              <a:t>Through the Working Screen function, users can quickly switch between multiple screens, such as the whiteboard, internet browser and connected input sources, with just a few touches.</a:t>
            </a:r>
          </a:p>
        </p:txBody>
      </p:sp>
      <p:sp>
        <p:nvSpPr>
          <p:cNvPr id="11" name="Title 10">
            <a:extLst>
              <a:ext uri="{FF2B5EF4-FFF2-40B4-BE49-F238E27FC236}">
                <a16:creationId xmlns:a16="http://schemas.microsoft.com/office/drawing/2014/main" id="{6A3D7A34-1416-487C-B9C3-57EA7210B4D0}"/>
              </a:ext>
            </a:extLst>
          </p:cNvPr>
          <p:cNvSpPr>
            <a:spLocks noGrp="1"/>
          </p:cNvSpPr>
          <p:nvPr>
            <p:ph type="title"/>
          </p:nvPr>
        </p:nvSpPr>
        <p:spPr/>
        <p:txBody>
          <a:bodyPr/>
          <a:lstStyle/>
          <a:p>
            <a:r>
              <a:rPr lang="en-US" dirty="0"/>
              <a:t>Switch Sources Seamlessly</a:t>
            </a:r>
          </a:p>
        </p:txBody>
      </p:sp>
      <p:pic>
        <p:nvPicPr>
          <p:cNvPr id="3" name="Picture 2">
            <a:extLst>
              <a:ext uri="{FF2B5EF4-FFF2-40B4-BE49-F238E27FC236}">
                <a16:creationId xmlns:a16="http://schemas.microsoft.com/office/drawing/2014/main" id="{DB13A22E-7099-4B10-94B8-B70B2B3D494E}"/>
              </a:ext>
            </a:extLst>
          </p:cNvPr>
          <p:cNvPicPr>
            <a:picLocks noChangeAspect="1"/>
          </p:cNvPicPr>
          <p:nvPr/>
        </p:nvPicPr>
        <p:blipFill>
          <a:blip r:embed="rId3"/>
          <a:stretch>
            <a:fillRect/>
          </a:stretch>
        </p:blipFill>
        <p:spPr>
          <a:xfrm>
            <a:off x="2031999" y="2092944"/>
            <a:ext cx="8128002" cy="4572000"/>
          </a:xfrm>
          <a:prstGeom prst="rect">
            <a:avLst/>
          </a:prstGeom>
        </p:spPr>
      </p:pic>
    </p:spTree>
    <p:extLst>
      <p:ext uri="{BB962C8B-B14F-4D97-AF65-F5344CB8AC3E}">
        <p14:creationId xmlns:p14="http://schemas.microsoft.com/office/powerpoint/2010/main" val="1355226106"/>
      </p:ext>
    </p:extLst>
  </p:cSld>
  <p:clrMapOvr>
    <a:masterClrMapping/>
  </p:clrMapOvr>
</p:sld>
</file>

<file path=ppt/theme/theme1.xml><?xml version="1.0" encoding="utf-8"?>
<a:theme xmlns:a="http://schemas.openxmlformats.org/drawingml/2006/main" name="3_Blank">
  <a:themeElements>
    <a:clrScheme name="Custom 1">
      <a:dk1>
        <a:sysClr val="windowText" lastClr="000000"/>
      </a:dk1>
      <a:lt1>
        <a:sysClr val="window" lastClr="FFFFFF"/>
      </a:lt1>
      <a:dk2>
        <a:srgbClr val="1428A0"/>
      </a:dk2>
      <a:lt2>
        <a:srgbClr val="00B3E3"/>
      </a:lt2>
      <a:accent1>
        <a:srgbClr val="9363CC"/>
      </a:accent1>
      <a:accent2>
        <a:srgbClr val="D939B2"/>
      </a:accent2>
      <a:accent3>
        <a:srgbClr val="FF4337"/>
      </a:accent3>
      <a:accent4>
        <a:srgbClr val="FF7F3F"/>
      </a:accent4>
      <a:accent5>
        <a:srgbClr val="FFB546"/>
      </a:accent5>
      <a:accent6>
        <a:srgbClr val="F8E946"/>
      </a:accent6>
      <a:hlink>
        <a:srgbClr val="00B3E3"/>
      </a:hlink>
      <a:folHlink>
        <a:srgbClr val="7F7F7F"/>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1">
      <a:dk1>
        <a:sysClr val="windowText" lastClr="000000"/>
      </a:dk1>
      <a:lt1>
        <a:sysClr val="window" lastClr="FFFFFF"/>
      </a:lt1>
      <a:dk2>
        <a:srgbClr val="1428A0"/>
      </a:dk2>
      <a:lt2>
        <a:srgbClr val="00B3E3"/>
      </a:lt2>
      <a:accent1>
        <a:srgbClr val="9363CC"/>
      </a:accent1>
      <a:accent2>
        <a:srgbClr val="D939B2"/>
      </a:accent2>
      <a:accent3>
        <a:srgbClr val="FF4337"/>
      </a:accent3>
      <a:accent4>
        <a:srgbClr val="FF7F3F"/>
      </a:accent4>
      <a:accent5>
        <a:srgbClr val="FFB546"/>
      </a:accent5>
      <a:accent6>
        <a:srgbClr val="F8E946"/>
      </a:accent6>
      <a:hlink>
        <a:srgbClr val="00B3E3"/>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Samsung MASTER">
      <a:dk1>
        <a:sysClr val="windowText" lastClr="000000"/>
      </a:dk1>
      <a:lt1>
        <a:sysClr val="window" lastClr="FFFFFF"/>
      </a:lt1>
      <a:dk2>
        <a:srgbClr val="1428A0"/>
      </a:dk2>
      <a:lt2>
        <a:srgbClr val="00B3E3"/>
      </a:lt2>
      <a:accent1>
        <a:srgbClr val="9363CC"/>
      </a:accent1>
      <a:accent2>
        <a:srgbClr val="D939B2"/>
      </a:accent2>
      <a:accent3>
        <a:srgbClr val="FF4337"/>
      </a:accent3>
      <a:accent4>
        <a:srgbClr val="FF7F3F"/>
      </a:accent4>
      <a:accent5>
        <a:srgbClr val="FFB546"/>
      </a:accent5>
      <a:accent6>
        <a:srgbClr val="F8E946"/>
      </a:accent6>
      <a:hlink>
        <a:srgbClr val="00B3E3"/>
      </a:hlink>
      <a:folHlink>
        <a:srgbClr val="7F7F7F"/>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Custom 1">
      <a:dk1>
        <a:sysClr val="windowText" lastClr="000000"/>
      </a:dk1>
      <a:lt1>
        <a:sysClr val="window" lastClr="FFFFFF"/>
      </a:lt1>
      <a:dk2>
        <a:srgbClr val="1428A0"/>
      </a:dk2>
      <a:lt2>
        <a:srgbClr val="00B3E3"/>
      </a:lt2>
      <a:accent1>
        <a:srgbClr val="9363CC"/>
      </a:accent1>
      <a:accent2>
        <a:srgbClr val="D939B2"/>
      </a:accent2>
      <a:accent3>
        <a:srgbClr val="FF4337"/>
      </a:accent3>
      <a:accent4>
        <a:srgbClr val="FF7F3F"/>
      </a:accent4>
      <a:accent5>
        <a:srgbClr val="FFB546"/>
      </a:accent5>
      <a:accent6>
        <a:srgbClr val="F8E946"/>
      </a:accent6>
      <a:hlink>
        <a:srgbClr val="00B3E3"/>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Samsung theme</Template>
  <TotalTime>5565</TotalTime>
  <Words>2530</Words>
  <Application>Microsoft Office PowerPoint</Application>
  <PresentationFormat>Widescreen</PresentationFormat>
  <Paragraphs>208</Paragraphs>
  <Slides>29</Slides>
  <Notes>16</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29</vt:i4>
      </vt:variant>
    </vt:vector>
  </HeadingPairs>
  <TitlesOfParts>
    <vt:vector size="39" baseType="lpstr">
      <vt:lpstr>Arial</vt:lpstr>
      <vt:lpstr>Calibri</vt:lpstr>
      <vt:lpstr>Century Gothic</vt:lpstr>
      <vt:lpstr>Century Gothic obyčejné</vt:lpstr>
      <vt:lpstr>SamsungOneUI 400</vt:lpstr>
      <vt:lpstr>Tw Cen MT</vt:lpstr>
      <vt:lpstr>3_Blank</vt:lpstr>
      <vt:lpstr>Custom Design</vt:lpstr>
      <vt:lpstr>3_Office Theme</vt:lpstr>
      <vt:lpstr>1_Custom Design</vt:lpstr>
      <vt:lpstr>Samsung All-in-One Collaboration Solutions</vt:lpstr>
      <vt:lpstr>Samsung Provides Complete Solutions</vt:lpstr>
      <vt:lpstr>PowerPoint Presentation</vt:lpstr>
      <vt:lpstr>QBN-W Series</vt:lpstr>
      <vt:lpstr>PowerPoint Presentation</vt:lpstr>
      <vt:lpstr>Enhance Touch, Enhance Capacity</vt:lpstr>
      <vt:lpstr>Infrared (IR) Touch Technology</vt:lpstr>
      <vt:lpstr>Elevate Collaboration Quality</vt:lpstr>
      <vt:lpstr>Switch Sources Seamlessly</vt:lpstr>
      <vt:lpstr>Retrieve and Control Content Remotely</vt:lpstr>
      <vt:lpstr>Connect with Convenience</vt:lpstr>
      <vt:lpstr>Amplify Visual Presentation</vt:lpstr>
      <vt:lpstr>Maintain Organization with Style</vt:lpstr>
      <vt:lpstr>PowerPoint Presentation</vt:lpstr>
      <vt:lpstr>Let’s Flip. Teamwork simplified.</vt:lpstr>
      <vt:lpstr>WMR Series</vt:lpstr>
      <vt:lpstr>WMR Series</vt:lpstr>
      <vt:lpstr>PowerPoint Presentation</vt:lpstr>
      <vt:lpstr>Create Freely</vt:lpstr>
      <vt:lpstr>Create Freely</vt:lpstr>
      <vt:lpstr>Collaborate Smoothly</vt:lpstr>
      <vt:lpstr>Collaborate Smoothly</vt:lpstr>
      <vt:lpstr>Present Effortlessly</vt:lpstr>
      <vt:lpstr>Present Effortlessly</vt:lpstr>
      <vt:lpstr>Share Easily</vt:lpstr>
      <vt:lpstr>Share Easily</vt:lpstr>
      <vt:lpstr>Complete Management</vt:lpstr>
      <vt:lpstr>Easy to Use Anywhere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Samsung</dc:title>
  <dc:creator>Jana Lužná</dc:creator>
  <cp:lastModifiedBy>Jonathan Brawn</cp:lastModifiedBy>
  <cp:revision>409</cp:revision>
  <cp:lastPrinted>2017-08-02T19:16:01Z</cp:lastPrinted>
  <dcterms:created xsi:type="dcterms:W3CDTF">2016-02-24T13:56:07Z</dcterms:created>
  <dcterms:modified xsi:type="dcterms:W3CDTF">2019-12-20T02:06:47Z</dcterms:modified>
</cp:coreProperties>
</file>

<file path=docProps/custom.xml><?xml version="1.0" encoding="utf-8"?>
<Properties xmlns="http://schemas.openxmlformats.org/officeDocument/2006/custom-properties" xmlns:vt="http://schemas.openxmlformats.org/officeDocument/2006/docPropsVTypes">
  <property fmtid="{5C58129F-E5B8-477A-9B38-B3E54BFA04C8}" pid="2">
    <vt:lpwstr>835EF5AFE1B59E5E30676DAF6EE9FE95A7794FA24FF2375559CD471B8075D18E</vt:lpwstr>
  </property>
  <property fmtid="{D5CDD505-2E9C-101B-9397-08002B2CF9AE}" pid="2" name="NSCPROP">
    <vt:lpwstr>NSCCustomProperty</vt:lpwstr>
  </property>
  <property fmtid="{D5CDD505-2E9C-101B-9397-08002B2CF9AE}" pid="3" name="NSCPROP_SA">
    <vt:lpwstr>S:\Strategic Planning\Presentations\Powerpoint Templates\2 SEA 2017 Cover and Agenda Pages - Smart Signage.pptx</vt:lpwstr>
  </property>
</Properties>
</file>