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23" r:id="rId2"/>
    <p:sldMasterId id="2147483654" r:id="rId3"/>
    <p:sldMasterId id="2147483916" r:id="rId4"/>
  </p:sldMasterIdLst>
  <p:notesMasterIdLst>
    <p:notesMasterId r:id="rId13"/>
  </p:notesMasterIdLst>
  <p:handoutMasterIdLst>
    <p:handoutMasterId r:id="rId14"/>
  </p:handoutMasterIdLst>
  <p:sldIdLst>
    <p:sldId id="522" r:id="rId5"/>
    <p:sldId id="509" r:id="rId6"/>
    <p:sldId id="518" r:id="rId7"/>
    <p:sldId id="519" r:id="rId8"/>
    <p:sldId id="521" r:id="rId9"/>
    <p:sldId id="508" r:id="rId10"/>
    <p:sldId id="503" r:id="rId11"/>
    <p:sldId id="48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E"/>
    <a:srgbClr val="FFFFFF"/>
    <a:srgbClr val="00B3E3"/>
    <a:srgbClr val="007AC2"/>
    <a:srgbClr val="1428A0"/>
    <a:srgbClr val="EC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83813-3A90-41EA-9103-84D9781CEDC5}" v="48" dt="2019-12-19T21:35:19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8" autoAdjust="0"/>
    <p:restoredTop sz="89606" autoAdjust="0"/>
  </p:normalViewPr>
  <p:slideViewPr>
    <p:cSldViewPr snapToGrid="0" snapToObjects="1">
      <p:cViewPr varScale="1">
        <p:scale>
          <a:sx n="122" d="100"/>
          <a:sy n="122" d="100"/>
        </p:scale>
        <p:origin x="9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rawn" userId="f8a3a16d-c5c7-4cf6-bee1-91fd6e035a71" providerId="ADAL" clId="{75B83813-3A90-41EA-9103-84D9781CEDC5}"/>
    <pc:docChg chg="undo custSel addSld delSld modSld">
      <pc:chgData name="Jonathan Brawn" userId="f8a3a16d-c5c7-4cf6-bee1-91fd6e035a71" providerId="ADAL" clId="{75B83813-3A90-41EA-9103-84D9781CEDC5}" dt="2019-12-19T21:39:10.120" v="404" actId="20577"/>
      <pc:docMkLst>
        <pc:docMk/>
      </pc:docMkLst>
      <pc:sldChg chg="del">
        <pc:chgData name="Jonathan Brawn" userId="f8a3a16d-c5c7-4cf6-bee1-91fd6e035a71" providerId="ADAL" clId="{75B83813-3A90-41EA-9103-84D9781CEDC5}" dt="2019-12-19T21:34:09.236" v="53" actId="47"/>
        <pc:sldMkLst>
          <pc:docMk/>
          <pc:sldMk cId="2516239009" sldId="478"/>
        </pc:sldMkLst>
      </pc:sldChg>
      <pc:sldChg chg="modSp mod">
        <pc:chgData name="Jonathan Brawn" userId="f8a3a16d-c5c7-4cf6-bee1-91fd6e035a71" providerId="ADAL" clId="{75B83813-3A90-41EA-9103-84D9781CEDC5}" dt="2019-12-19T21:39:10.120" v="404" actId="20577"/>
        <pc:sldMkLst>
          <pc:docMk/>
          <pc:sldMk cId="3069920106" sldId="508"/>
        </pc:sldMkLst>
        <pc:spChg chg="mod">
          <ac:chgData name="Jonathan Brawn" userId="f8a3a16d-c5c7-4cf6-bee1-91fd6e035a71" providerId="ADAL" clId="{75B83813-3A90-41EA-9103-84D9781CEDC5}" dt="2019-12-19T21:39:10.120" v="404" actId="20577"/>
          <ac:spMkLst>
            <pc:docMk/>
            <pc:sldMk cId="3069920106" sldId="508"/>
            <ac:spMk id="3" creationId="{00000000-0000-0000-0000-000000000000}"/>
          </ac:spMkLst>
        </pc:spChg>
      </pc:sldChg>
      <pc:sldChg chg="modSp mod">
        <pc:chgData name="Jonathan Brawn" userId="f8a3a16d-c5c7-4cf6-bee1-91fd6e035a71" providerId="ADAL" clId="{75B83813-3A90-41EA-9103-84D9781CEDC5}" dt="2019-12-19T21:34:34.707" v="69" actId="20577"/>
        <pc:sldMkLst>
          <pc:docMk/>
          <pc:sldMk cId="2948260099" sldId="509"/>
        </pc:sldMkLst>
        <pc:spChg chg="mod">
          <ac:chgData name="Jonathan Brawn" userId="f8a3a16d-c5c7-4cf6-bee1-91fd6e035a71" providerId="ADAL" clId="{75B83813-3A90-41EA-9103-84D9781CEDC5}" dt="2019-12-19T21:34:34.707" v="69" actId="20577"/>
          <ac:spMkLst>
            <pc:docMk/>
            <pc:sldMk cId="2948260099" sldId="509"/>
            <ac:spMk id="3" creationId="{00000000-0000-0000-0000-000000000000}"/>
          </ac:spMkLst>
        </pc:spChg>
      </pc:sldChg>
      <pc:sldChg chg="modSp mod">
        <pc:chgData name="Jonathan Brawn" userId="f8a3a16d-c5c7-4cf6-bee1-91fd6e035a71" providerId="ADAL" clId="{75B83813-3A90-41EA-9103-84D9781CEDC5}" dt="2019-12-19T21:34:49.401" v="71" actId="20577"/>
        <pc:sldMkLst>
          <pc:docMk/>
          <pc:sldMk cId="3920515947" sldId="519"/>
        </pc:sldMkLst>
        <pc:spChg chg="mod">
          <ac:chgData name="Jonathan Brawn" userId="f8a3a16d-c5c7-4cf6-bee1-91fd6e035a71" providerId="ADAL" clId="{75B83813-3A90-41EA-9103-84D9781CEDC5}" dt="2019-12-19T21:34:49.401" v="71" actId="20577"/>
          <ac:spMkLst>
            <pc:docMk/>
            <pc:sldMk cId="3920515947" sldId="519"/>
            <ac:spMk id="7" creationId="{00000000-0000-0000-0000-000000000000}"/>
          </ac:spMkLst>
        </pc:spChg>
      </pc:sldChg>
      <pc:sldChg chg="add del">
        <pc:chgData name="Jonathan Brawn" userId="f8a3a16d-c5c7-4cf6-bee1-91fd6e035a71" providerId="ADAL" clId="{75B83813-3A90-41EA-9103-84D9781CEDC5}" dt="2019-12-19T21:38:18.040" v="402" actId="47"/>
        <pc:sldMkLst>
          <pc:docMk/>
          <pc:sldMk cId="1138047579" sldId="520"/>
        </pc:sldMkLst>
      </pc:sldChg>
      <pc:sldChg chg="modSp mod">
        <pc:chgData name="Jonathan Brawn" userId="f8a3a16d-c5c7-4cf6-bee1-91fd6e035a71" providerId="ADAL" clId="{75B83813-3A90-41EA-9103-84D9781CEDC5}" dt="2019-12-19T21:38:12.924" v="401" actId="20577"/>
        <pc:sldMkLst>
          <pc:docMk/>
          <pc:sldMk cId="871891290" sldId="521"/>
        </pc:sldMkLst>
        <pc:spChg chg="mod">
          <ac:chgData name="Jonathan Brawn" userId="f8a3a16d-c5c7-4cf6-bee1-91fd6e035a71" providerId="ADAL" clId="{75B83813-3A90-41EA-9103-84D9781CEDC5}" dt="2019-12-19T21:38:12.924" v="401" actId="20577"/>
          <ac:spMkLst>
            <pc:docMk/>
            <pc:sldMk cId="871891290" sldId="521"/>
            <ac:spMk id="6" creationId="{00000000-0000-0000-0000-000000000000}"/>
          </ac:spMkLst>
        </pc:spChg>
        <pc:spChg chg="mod">
          <ac:chgData name="Jonathan Brawn" userId="f8a3a16d-c5c7-4cf6-bee1-91fd6e035a71" providerId="ADAL" clId="{75B83813-3A90-41EA-9103-84D9781CEDC5}" dt="2019-12-19T21:37:05.907" v="399" actId="20577"/>
          <ac:spMkLst>
            <pc:docMk/>
            <pc:sldMk cId="871891290" sldId="521"/>
            <ac:spMk id="7" creationId="{00000000-0000-0000-0000-000000000000}"/>
          </ac:spMkLst>
        </pc:spChg>
      </pc:sldChg>
      <pc:sldChg chg="addSp delSp modSp add mod">
        <pc:chgData name="Jonathan Brawn" userId="f8a3a16d-c5c7-4cf6-bee1-91fd6e035a71" providerId="ADAL" clId="{75B83813-3A90-41EA-9103-84D9781CEDC5}" dt="2019-12-19T21:34:04.085" v="52" actId="20577"/>
        <pc:sldMkLst>
          <pc:docMk/>
          <pc:sldMk cId="2573203149" sldId="522"/>
        </pc:sldMkLst>
        <pc:spChg chg="del">
          <ac:chgData name="Jonathan Brawn" userId="f8a3a16d-c5c7-4cf6-bee1-91fd6e035a71" providerId="ADAL" clId="{75B83813-3A90-41EA-9103-84D9781CEDC5}" dt="2019-12-19T21:33:54.446" v="2" actId="478"/>
          <ac:spMkLst>
            <pc:docMk/>
            <pc:sldMk cId="2573203149" sldId="522"/>
            <ac:spMk id="2" creationId="{819D8761-FD89-4BEF-A3F7-8EF374ECB1CB}"/>
          </ac:spMkLst>
        </pc:spChg>
        <pc:spChg chg="add del mod">
          <ac:chgData name="Jonathan Brawn" userId="f8a3a16d-c5c7-4cf6-bee1-91fd6e035a71" providerId="ADAL" clId="{75B83813-3A90-41EA-9103-84D9781CEDC5}" dt="2019-12-19T21:33:56.389" v="3" actId="478"/>
          <ac:spMkLst>
            <pc:docMk/>
            <pc:sldMk cId="2573203149" sldId="522"/>
            <ac:spMk id="4" creationId="{BA48EA5C-0094-474B-B2D5-CA9DFD437373}"/>
          </ac:spMkLst>
        </pc:spChg>
        <pc:spChg chg="add del mod">
          <ac:chgData name="Jonathan Brawn" userId="f8a3a16d-c5c7-4cf6-bee1-91fd6e035a71" providerId="ADAL" clId="{75B83813-3A90-41EA-9103-84D9781CEDC5}" dt="2019-12-19T21:33:57.315" v="4" actId="478"/>
          <ac:spMkLst>
            <pc:docMk/>
            <pc:sldMk cId="2573203149" sldId="522"/>
            <ac:spMk id="6" creationId="{35BA9303-BF33-4F4E-87E4-133EE5B3AB14}"/>
          </ac:spMkLst>
        </pc:spChg>
        <pc:spChg chg="del">
          <ac:chgData name="Jonathan Brawn" userId="f8a3a16d-c5c7-4cf6-bee1-91fd6e035a71" providerId="ADAL" clId="{75B83813-3A90-41EA-9103-84D9781CEDC5}" dt="2019-12-19T21:33:52.995" v="1" actId="478"/>
          <ac:spMkLst>
            <pc:docMk/>
            <pc:sldMk cId="2573203149" sldId="522"/>
            <ac:spMk id="8" creationId="{C619B5EB-16D6-41F7-8094-313F4239925F}"/>
          </ac:spMkLst>
        </pc:spChg>
        <pc:spChg chg="add">
          <ac:chgData name="Jonathan Brawn" userId="f8a3a16d-c5c7-4cf6-bee1-91fd6e035a71" providerId="ADAL" clId="{75B83813-3A90-41EA-9103-84D9781CEDC5}" dt="2019-12-19T21:33:58.296" v="5"/>
          <ac:spMkLst>
            <pc:docMk/>
            <pc:sldMk cId="2573203149" sldId="522"/>
            <ac:spMk id="13" creationId="{B70F0A85-1E66-42F3-B906-39B6E59D286A}"/>
          </ac:spMkLst>
        </pc:spChg>
        <pc:spChg chg="add mod">
          <ac:chgData name="Jonathan Brawn" userId="f8a3a16d-c5c7-4cf6-bee1-91fd6e035a71" providerId="ADAL" clId="{75B83813-3A90-41EA-9103-84D9781CEDC5}" dt="2019-12-19T21:34:04.085" v="52" actId="20577"/>
          <ac:spMkLst>
            <pc:docMk/>
            <pc:sldMk cId="2573203149" sldId="522"/>
            <ac:spMk id="15" creationId="{CE9FA737-EF0D-46C3-9308-FE7121653E96}"/>
          </ac:spMkLst>
        </pc:spChg>
        <pc:grpChg chg="mod">
          <ac:chgData name="Jonathan Brawn" userId="f8a3a16d-c5c7-4cf6-bee1-91fd6e035a71" providerId="ADAL" clId="{75B83813-3A90-41EA-9103-84D9781CEDC5}" dt="2019-12-19T21:34:02.678" v="50" actId="1035"/>
          <ac:grpSpMkLst>
            <pc:docMk/>
            <pc:sldMk cId="2573203149" sldId="522"/>
            <ac:grpSpMk id="10" creationId="{424B7B50-14BB-41E0-B549-9827E65175AF}"/>
          </ac:grpSpMkLst>
        </pc:grpChg>
      </pc:sldChg>
    </pc:docChg>
  </pc:docChgLst>
  <pc:docChgLst>
    <pc:chgData name="Jonathan Brawn" userId="f8a3a16d-c5c7-4cf6-bee1-91fd6e035a71" providerId="ADAL" clId="{840D6F38-0F71-468D-9DE7-E523A884594F}"/>
    <pc:docChg chg="delSld modSld">
      <pc:chgData name="Jonathan Brawn" userId="f8a3a16d-c5c7-4cf6-bee1-91fd6e035a71" providerId="ADAL" clId="{840D6F38-0F71-468D-9DE7-E523A884594F}" dt="2019-04-10T03:56:05.844" v="9" actId="20577"/>
      <pc:docMkLst>
        <pc:docMk/>
      </pc:docMkLst>
      <pc:sldChg chg="modSp">
        <pc:chgData name="Jonathan Brawn" userId="f8a3a16d-c5c7-4cf6-bee1-91fd6e035a71" providerId="ADAL" clId="{840D6F38-0F71-468D-9DE7-E523A884594F}" dt="2019-04-10T03:54:14.469" v="3" actId="20577"/>
        <pc:sldMkLst>
          <pc:docMk/>
          <pc:sldMk cId="2516239009" sldId="478"/>
        </pc:sldMkLst>
        <pc:spChg chg="mod">
          <ac:chgData name="Jonathan Brawn" userId="f8a3a16d-c5c7-4cf6-bee1-91fd6e035a71" providerId="ADAL" clId="{840D6F38-0F71-468D-9DE7-E523A884594F}" dt="2019-04-10T03:54:14.469" v="3" actId="20577"/>
          <ac:spMkLst>
            <pc:docMk/>
            <pc:sldMk cId="2516239009" sldId="478"/>
            <ac:spMk id="2" creationId="{819D8761-FD89-4BEF-A3F7-8EF374ECB1CB}"/>
          </ac:spMkLst>
        </pc:spChg>
      </pc:sldChg>
      <pc:sldChg chg="del">
        <pc:chgData name="Jonathan Brawn" userId="f8a3a16d-c5c7-4cf6-bee1-91fd6e035a71" providerId="ADAL" clId="{840D6F38-0F71-468D-9DE7-E523A884594F}" dt="2019-04-10T03:55:48.910" v="5" actId="2696"/>
        <pc:sldMkLst>
          <pc:docMk/>
          <pc:sldMk cId="3920515947" sldId="504"/>
        </pc:sldMkLst>
      </pc:sldChg>
      <pc:sldChg chg="del">
        <pc:chgData name="Jonathan Brawn" userId="f8a3a16d-c5c7-4cf6-bee1-91fd6e035a71" providerId="ADAL" clId="{840D6F38-0F71-468D-9DE7-E523A884594F}" dt="2019-04-10T03:55:50.600" v="6" actId="2696"/>
        <pc:sldMkLst>
          <pc:docMk/>
          <pc:sldMk cId="1138047579" sldId="505"/>
        </pc:sldMkLst>
      </pc:sldChg>
      <pc:sldChg chg="del">
        <pc:chgData name="Jonathan Brawn" userId="f8a3a16d-c5c7-4cf6-bee1-91fd6e035a71" providerId="ADAL" clId="{840D6F38-0F71-468D-9DE7-E523A884594F}" dt="2019-04-10T03:55:51.433" v="7" actId="2696"/>
        <pc:sldMkLst>
          <pc:docMk/>
          <pc:sldMk cId="871891290" sldId="506"/>
        </pc:sldMkLst>
      </pc:sldChg>
      <pc:sldChg chg="del">
        <pc:chgData name="Jonathan Brawn" userId="f8a3a16d-c5c7-4cf6-bee1-91fd6e035a71" providerId="ADAL" clId="{840D6F38-0F71-468D-9DE7-E523A884594F}" dt="2019-04-10T03:55:46.515" v="4" actId="2696"/>
        <pc:sldMkLst>
          <pc:docMk/>
          <pc:sldMk cId="3277071573" sldId="507"/>
        </pc:sldMkLst>
      </pc:sldChg>
      <pc:sldChg chg="modSp">
        <pc:chgData name="Jonathan Brawn" userId="f8a3a16d-c5c7-4cf6-bee1-91fd6e035a71" providerId="ADAL" clId="{840D6F38-0F71-468D-9DE7-E523A884594F}" dt="2019-04-10T03:56:05.844" v="9" actId="20577"/>
        <pc:sldMkLst>
          <pc:docMk/>
          <pc:sldMk cId="3069920106" sldId="508"/>
        </pc:sldMkLst>
        <pc:spChg chg="mod">
          <ac:chgData name="Jonathan Brawn" userId="f8a3a16d-c5c7-4cf6-bee1-91fd6e035a71" providerId="ADAL" clId="{840D6F38-0F71-468D-9DE7-E523A884594F}" dt="2019-04-10T03:56:05.844" v="9" actId="20577"/>
          <ac:spMkLst>
            <pc:docMk/>
            <pc:sldMk cId="3069920106" sldId="508"/>
            <ac:spMk id="3" creationId="{00000000-0000-0000-0000-000000000000}"/>
          </ac:spMkLst>
        </pc:spChg>
      </pc:sldChg>
    </pc:docChg>
  </pc:docChgLst>
  <pc:docChgLst>
    <pc:chgData name="Jonathan Brawn" userId="f8a3a16d-c5c7-4cf6-bee1-91fd6e035a71" providerId="ADAL" clId="{FA1EA016-ED72-4B92-910D-70D58BE46B93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EC33F4-DD00-4ACF-B023-CA23F1E9A9D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198554-CF33-424A-A989-FFD09A323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CD5EB-74B8-3144-B3FC-4B481D391BC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B8387E-CEEA-BD45-B4C1-216C42EAD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0CE1D-180A-9547-B556-1EDB476B15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662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29591"/>
            <a:ext cx="9120741" cy="6921437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  <a:gd name="connsiteX0" fmla="*/ 1656288 w 9120741"/>
              <a:gd name="connsiteY0" fmla="*/ 22858 h 6900294"/>
              <a:gd name="connsiteX1" fmla="*/ 9120741 w 9120741"/>
              <a:gd name="connsiteY1" fmla="*/ 0 h 6900294"/>
              <a:gd name="connsiteX2" fmla="*/ 4292608 w 9120741"/>
              <a:gd name="connsiteY2" fmla="*/ 6900294 h 6900294"/>
              <a:gd name="connsiteX3" fmla="*/ 0 w 9120741"/>
              <a:gd name="connsiteY3" fmla="*/ 6888479 h 6900294"/>
              <a:gd name="connsiteX4" fmla="*/ 1656288 w 9120741"/>
              <a:gd name="connsiteY4" fmla="*/ 22858 h 6900294"/>
              <a:gd name="connsiteX0" fmla="*/ 1656288 w 9120741"/>
              <a:gd name="connsiteY0" fmla="*/ 22858 h 6922330"/>
              <a:gd name="connsiteX1" fmla="*/ 9120741 w 9120741"/>
              <a:gd name="connsiteY1" fmla="*/ 0 h 6922330"/>
              <a:gd name="connsiteX2" fmla="*/ 9106979 w 9120741"/>
              <a:gd name="connsiteY2" fmla="*/ 6922330 h 6922330"/>
              <a:gd name="connsiteX3" fmla="*/ 0 w 9120741"/>
              <a:gd name="connsiteY3" fmla="*/ 6888479 h 6922330"/>
              <a:gd name="connsiteX4" fmla="*/ 1656288 w 9120741"/>
              <a:gd name="connsiteY4" fmla="*/ 22858 h 69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741" h="6922330">
                <a:moveTo>
                  <a:pt x="1656288" y="22858"/>
                </a:moveTo>
                <a:lnTo>
                  <a:pt x="9120741" y="0"/>
                </a:lnTo>
                <a:cubicBezTo>
                  <a:pt x="9116154" y="2307443"/>
                  <a:pt x="9111566" y="4614887"/>
                  <a:pt x="9106979" y="6922330"/>
                </a:cubicBezTo>
                <a:lnTo>
                  <a:pt x="0" y="6888479"/>
                </a:lnTo>
                <a:lnTo>
                  <a:pt x="1656288" y="22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97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438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1990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69112" y="1307767"/>
            <a:ext cx="10750255" cy="48910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98967" y="178941"/>
            <a:ext cx="6259033" cy="51217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blue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43"/>
            <a:ext cx="12202925" cy="6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769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73183" y="901931"/>
            <a:ext cx="11845635" cy="54448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877" y="37407"/>
            <a:ext cx="6808124" cy="621813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_Business_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76" y="6373813"/>
            <a:ext cx="96918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726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860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76037" y="1084521"/>
            <a:ext cx="6836735" cy="48590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95148" y="0"/>
            <a:ext cx="4796852" cy="6858000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852" h="6858000">
                <a:moveTo>
                  <a:pt x="1663908" y="0"/>
                </a:moveTo>
                <a:lnTo>
                  <a:pt x="4796852" y="0"/>
                </a:lnTo>
                <a:lnTo>
                  <a:pt x="4796852" y="6858000"/>
                </a:lnTo>
                <a:lnTo>
                  <a:pt x="0" y="6858000"/>
                </a:lnTo>
                <a:lnTo>
                  <a:pt x="166390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2748733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84105" y="0"/>
            <a:ext cx="3211954" cy="6869814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954" h="6870700">
                <a:moveTo>
                  <a:pt x="1663908" y="885"/>
                </a:moveTo>
                <a:lnTo>
                  <a:pt x="3208780" y="0"/>
                </a:lnTo>
                <a:cubicBezTo>
                  <a:pt x="3208780" y="2286000"/>
                  <a:pt x="3211954" y="4584700"/>
                  <a:pt x="3211954" y="6870700"/>
                </a:cubicBezTo>
                <a:lnTo>
                  <a:pt x="0" y="6858885"/>
                </a:lnTo>
                <a:lnTo>
                  <a:pt x="1663908" y="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4337691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7558"/>
            <a:ext cx="5936866" cy="6877371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866" h="6878258">
                <a:moveTo>
                  <a:pt x="1656288" y="822"/>
                </a:moveTo>
                <a:lnTo>
                  <a:pt x="5936866" y="0"/>
                </a:lnTo>
                <a:lnTo>
                  <a:pt x="4292608" y="6878258"/>
                </a:lnTo>
                <a:lnTo>
                  <a:pt x="0" y="6866443"/>
                </a:lnTo>
                <a:lnTo>
                  <a:pt x="1656288" y="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8856921" y="1205346"/>
            <a:ext cx="3094074" cy="4929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3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99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7320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89" r:id="rId2"/>
    <p:sldLayoutId id="214748399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 flipV="1">
            <a:off x="337381" y="2443396"/>
            <a:ext cx="3965822" cy="4414603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2320831 w 6736622"/>
              <a:gd name="connsiteY3" fmla="*/ 5157009 h 5157009"/>
              <a:gd name="connsiteX4" fmla="*/ 0 w 6736622"/>
              <a:gd name="connsiteY4" fmla="*/ 0 h 5157009"/>
              <a:gd name="connsiteX0" fmla="*/ 65979 w 4415791"/>
              <a:gd name="connsiteY0" fmla="*/ 0 h 5157009"/>
              <a:gd name="connsiteX1" fmla="*/ 3217535 w 4415791"/>
              <a:gd name="connsiteY1" fmla="*/ 0 h 5157009"/>
              <a:gd name="connsiteX2" fmla="*/ 4415791 w 4415791"/>
              <a:gd name="connsiteY2" fmla="*/ 5152735 h 5157009"/>
              <a:gd name="connsiteX3" fmla="*/ 0 w 4415791"/>
              <a:gd name="connsiteY3" fmla="*/ 5157009 h 5157009"/>
              <a:gd name="connsiteX4" fmla="*/ 65979 w 4415791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91" h="5157009">
                <a:moveTo>
                  <a:pt x="65979" y="0"/>
                </a:moveTo>
                <a:lnTo>
                  <a:pt x="3217535" y="0"/>
                </a:lnTo>
                <a:lnTo>
                  <a:pt x="4415791" y="5152735"/>
                </a:lnTo>
                <a:lnTo>
                  <a:pt x="0" y="5157009"/>
                </a:lnTo>
                <a:lnTo>
                  <a:pt x="65979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/>
          <p:nvPr/>
        </p:nvSpPr>
        <p:spPr>
          <a:xfrm flipV="1">
            <a:off x="-11430" y="-1779"/>
            <a:ext cx="4794972" cy="6875020"/>
          </a:xfrm>
          <a:custGeom>
            <a:avLst/>
            <a:gdLst>
              <a:gd name="connsiteX0" fmla="*/ 0 w 2749393"/>
              <a:gd name="connsiteY0" fmla="*/ 0 h 5143500"/>
              <a:gd name="connsiteX1" fmla="*/ 2749393 w 2749393"/>
              <a:gd name="connsiteY1" fmla="*/ 0 h 5143500"/>
              <a:gd name="connsiteX2" fmla="*/ 2749393 w 2749393"/>
              <a:gd name="connsiteY2" fmla="*/ 5143500 h 5143500"/>
              <a:gd name="connsiteX3" fmla="*/ 0 w 2749393"/>
              <a:gd name="connsiteY3" fmla="*/ 5143500 h 5143500"/>
              <a:gd name="connsiteX4" fmla="*/ 0 w 2749393"/>
              <a:gd name="connsiteY4" fmla="*/ 0 h 5143500"/>
              <a:gd name="connsiteX0" fmla="*/ 0 w 4172937"/>
              <a:gd name="connsiteY0" fmla="*/ 0 h 5143500"/>
              <a:gd name="connsiteX1" fmla="*/ 2749393 w 4172937"/>
              <a:gd name="connsiteY1" fmla="*/ 0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4172937"/>
              <a:gd name="connsiteY0" fmla="*/ 0 h 5143500"/>
              <a:gd name="connsiteX1" fmla="*/ 2372242 w 4172937"/>
              <a:gd name="connsiteY1" fmla="*/ 7697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3587967"/>
              <a:gd name="connsiteY0" fmla="*/ 0 h 5143500"/>
              <a:gd name="connsiteX1" fmla="*/ 2372242 w 3587967"/>
              <a:gd name="connsiteY1" fmla="*/ 7697 h 5143500"/>
              <a:gd name="connsiteX2" fmla="*/ 3587967 w 3587967"/>
              <a:gd name="connsiteY2" fmla="*/ 5143500 h 5143500"/>
              <a:gd name="connsiteX3" fmla="*/ 0 w 3587967"/>
              <a:gd name="connsiteY3" fmla="*/ 5143500 h 5143500"/>
              <a:gd name="connsiteX4" fmla="*/ 0 w 3587967"/>
              <a:gd name="connsiteY4" fmla="*/ 0 h 5143500"/>
              <a:gd name="connsiteX0" fmla="*/ 0 w 3587967"/>
              <a:gd name="connsiteY0" fmla="*/ 1780 h 5145280"/>
              <a:gd name="connsiteX1" fmla="*/ 2343808 w 3587967"/>
              <a:gd name="connsiteY1" fmla="*/ 0 h 5145280"/>
              <a:gd name="connsiteX2" fmla="*/ 3587967 w 3587967"/>
              <a:gd name="connsiteY2" fmla="*/ 5145280 h 5145280"/>
              <a:gd name="connsiteX3" fmla="*/ 0 w 3587967"/>
              <a:gd name="connsiteY3" fmla="*/ 5145280 h 5145280"/>
              <a:gd name="connsiteX4" fmla="*/ 0 w 3587967"/>
              <a:gd name="connsiteY4" fmla="*/ 1780 h 5145280"/>
              <a:gd name="connsiteX0" fmla="*/ 0 w 3596540"/>
              <a:gd name="connsiteY0" fmla="*/ 0 h 5152073"/>
              <a:gd name="connsiteX1" fmla="*/ 2352381 w 3596540"/>
              <a:gd name="connsiteY1" fmla="*/ 6793 h 5152073"/>
              <a:gd name="connsiteX2" fmla="*/ 3596540 w 3596540"/>
              <a:gd name="connsiteY2" fmla="*/ 5152073 h 5152073"/>
              <a:gd name="connsiteX3" fmla="*/ 8573 w 3596540"/>
              <a:gd name="connsiteY3" fmla="*/ 5152073 h 5152073"/>
              <a:gd name="connsiteX4" fmla="*/ 0 w 3596540"/>
              <a:gd name="connsiteY4" fmla="*/ 0 h 5152073"/>
              <a:gd name="connsiteX0" fmla="*/ 0 w 3596540"/>
              <a:gd name="connsiteY0" fmla="*/ 4638 h 5156711"/>
              <a:gd name="connsiteX1" fmla="*/ 2349523 w 3596540"/>
              <a:gd name="connsiteY1" fmla="*/ 0 h 5156711"/>
              <a:gd name="connsiteX2" fmla="*/ 3596540 w 3596540"/>
              <a:gd name="connsiteY2" fmla="*/ 5156711 h 5156711"/>
              <a:gd name="connsiteX3" fmla="*/ 8573 w 3596540"/>
              <a:gd name="connsiteY3" fmla="*/ 5156711 h 5156711"/>
              <a:gd name="connsiteX4" fmla="*/ 0 w 3596540"/>
              <a:gd name="connsiteY4" fmla="*/ 4638 h 51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540" h="5156711">
                <a:moveTo>
                  <a:pt x="0" y="4638"/>
                </a:moveTo>
                <a:lnTo>
                  <a:pt x="2349523" y="0"/>
                </a:lnTo>
                <a:lnTo>
                  <a:pt x="3596540" y="5156711"/>
                </a:lnTo>
                <a:lnTo>
                  <a:pt x="8573" y="5156711"/>
                </a:lnTo>
                <a:cubicBezTo>
                  <a:pt x="5715" y="3439353"/>
                  <a:pt x="2858" y="1721996"/>
                  <a:pt x="0" y="46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pic>
        <p:nvPicPr>
          <p:cNvPr id="9" name="Picture 1" descr="Samsung-Blac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262C-6049-491D-95C9-12EA2DE45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7" r:id="rId4"/>
    <p:sldLayoutId id="2147483672" r:id="rId5"/>
    <p:sldLayoutId id="2147483983" r:id="rId6"/>
    <p:sldLayoutId id="214748399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9092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view of a city&#10;&#10;Description automatically generated">
            <a:extLst>
              <a:ext uri="{FF2B5EF4-FFF2-40B4-BE49-F238E27FC236}">
                <a16:creationId xmlns:a16="http://schemas.microsoft.com/office/drawing/2014/main" id="{C234F948-5521-4B2B-8DC7-EEEFD602D0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5793" t="-428" r="142" b="428"/>
          <a:stretch/>
        </p:blipFill>
        <p:spPr>
          <a:xfrm>
            <a:off x="3115062" y="-29591"/>
            <a:ext cx="9120741" cy="6921437"/>
          </a:xfrm>
        </p:spPr>
      </p:pic>
      <p:grpSp>
        <p:nvGrpSpPr>
          <p:cNvPr id="10" name="그룹 1">
            <a:extLst>
              <a:ext uri="{FF2B5EF4-FFF2-40B4-BE49-F238E27FC236}">
                <a16:creationId xmlns:a16="http://schemas.microsoft.com/office/drawing/2014/main" id="{424B7B50-14BB-41E0-B549-9827E65175AF}"/>
              </a:ext>
            </a:extLst>
          </p:cNvPr>
          <p:cNvGrpSpPr/>
          <p:nvPr/>
        </p:nvGrpSpPr>
        <p:grpSpPr>
          <a:xfrm>
            <a:off x="1354961" y="3402362"/>
            <a:ext cx="1363391" cy="845398"/>
            <a:chOff x="-4622801" y="-2006810"/>
            <a:chExt cx="3543301" cy="2197100"/>
          </a:xfrm>
        </p:grpSpPr>
        <p:pic>
          <p:nvPicPr>
            <p:cNvPr id="11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AF8944F5-3828-4D79-AC8B-4A700A549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16447" r="72980" b="63821"/>
            <a:stretch/>
          </p:blipFill>
          <p:spPr bwMode="auto">
            <a:xfrm>
              <a:off x="-4622801" y="-2006810"/>
              <a:ext cx="3543301" cy="219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FE4B8226-7D9C-4736-8AAF-61C33D4BC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28628" r="72980" b="63821"/>
            <a:stretch/>
          </p:blipFill>
          <p:spPr bwMode="auto">
            <a:xfrm>
              <a:off x="-4622801" y="-651802"/>
              <a:ext cx="3543301" cy="84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7">
            <a:extLst>
              <a:ext uri="{FF2B5EF4-FFF2-40B4-BE49-F238E27FC236}">
                <a16:creationId xmlns:a16="http://schemas.microsoft.com/office/drawing/2014/main" id="{B70F0A85-1E66-42F3-B906-39B6E59D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756029"/>
            <a:ext cx="3284418" cy="449316"/>
          </a:xfrm>
        </p:spPr>
        <p:txBody>
          <a:bodyPr/>
          <a:lstStyle/>
          <a:p>
            <a:r>
              <a:rPr lang="en-US" dirty="0"/>
              <a:t>MagicInfo Family Overview:</a:t>
            </a:r>
            <a:br>
              <a:rPr lang="en-US" dirty="0"/>
            </a:br>
            <a:r>
              <a:rPr lang="en-US" dirty="0"/>
              <a:t>Features, Players, and Licensing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E9FA737-EF0D-46C3-9308-FE7121653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7" y="2498105"/>
            <a:ext cx="3284419" cy="3057134"/>
          </a:xfrm>
        </p:spPr>
        <p:txBody>
          <a:bodyPr/>
          <a:lstStyle/>
          <a:p>
            <a:r>
              <a:rPr lang="en-US" dirty="0"/>
              <a:t>Q4 2019</a:t>
            </a:r>
          </a:p>
        </p:txBody>
      </p:sp>
    </p:spTree>
    <p:extLst>
      <p:ext uri="{BB962C8B-B14F-4D97-AF65-F5344CB8AC3E}">
        <p14:creationId xmlns:p14="http://schemas.microsoft.com/office/powerpoint/2010/main" val="257320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67" dirty="0"/>
              <a:t>Samsung has developed a family of turnkey software solutions called </a:t>
            </a:r>
            <a:r>
              <a:rPr lang="en-US" sz="1867" dirty="0">
                <a:solidFill>
                  <a:srgbClr val="00A1CE"/>
                </a:solidFill>
              </a:rPr>
              <a:t>MagicInfo</a:t>
            </a:r>
            <a:r>
              <a:rPr lang="en-US" sz="1867" dirty="0"/>
              <a:t>, as part of their commercial LFD product line</a:t>
            </a:r>
          </a:p>
          <a:p>
            <a:r>
              <a:rPr lang="en-US" sz="1867" dirty="0"/>
              <a:t>To address different levels of application requirements, there are </a:t>
            </a:r>
            <a:r>
              <a:rPr lang="en-US" sz="1867" dirty="0">
                <a:solidFill>
                  <a:srgbClr val="00A1CE"/>
                </a:solidFill>
              </a:rPr>
              <a:t>3 different versions </a:t>
            </a:r>
            <a:r>
              <a:rPr lang="en-US" sz="1867" dirty="0"/>
              <a:t>of the MagicInfo solution:</a:t>
            </a:r>
          </a:p>
          <a:p>
            <a:endParaRPr lang="en-US" sz="1867" dirty="0"/>
          </a:p>
          <a:p>
            <a:r>
              <a:rPr lang="en-US" sz="1867" dirty="0"/>
              <a:t>MagicInfo Express 2</a:t>
            </a:r>
          </a:p>
          <a:p>
            <a:r>
              <a:rPr lang="en-US" sz="1867" dirty="0"/>
              <a:t>MagicInfo Lite</a:t>
            </a:r>
          </a:p>
          <a:p>
            <a:r>
              <a:rPr lang="en-US" sz="1867" dirty="0"/>
              <a:t>MagicInfo Premium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– Turnkey Signage Solutions</a:t>
            </a:r>
          </a:p>
        </p:txBody>
      </p:sp>
      <p:pic>
        <p:nvPicPr>
          <p:cNvPr id="1026" name="Picture 2" descr="http://www.samsung.com/us/system/consumer/product/lh/48/rh/lh48rheplgago/600x600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6" b="20548"/>
          <a:stretch/>
        </p:blipFill>
        <p:spPr bwMode="auto">
          <a:xfrm>
            <a:off x="6444579" y="3124200"/>
            <a:ext cx="4731421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6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>
          <a:xfrm>
            <a:off x="173184" y="901931"/>
            <a:ext cx="6808124" cy="5444836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007AC2"/>
                </a:solidFill>
              </a:rPr>
              <a:t>Basic digital signage, that does not require a separate media player, provided at no additional cost. </a:t>
            </a:r>
          </a:p>
          <a:p>
            <a:pPr lvl="0"/>
            <a:r>
              <a:rPr lang="en-US" sz="1800" dirty="0"/>
              <a:t>MagicInfo Express 2 runs on the SoC in S3/S4/S5/S6 Player LFDs.</a:t>
            </a:r>
          </a:p>
          <a:p>
            <a:pPr lvl="0"/>
            <a:r>
              <a:rPr lang="en-US" sz="1800" dirty="0"/>
              <a:t>Express 2 software can be installed on Windows, Mac, Android, or iOS. </a:t>
            </a:r>
          </a:p>
          <a:p>
            <a:pPr lvl="0"/>
            <a:r>
              <a:rPr lang="en-US" sz="1800" dirty="0"/>
              <a:t>Express 2 connects to the LFD via a network. If no network is present, a direct Wi-Fi connection can be set up on the LFD (Soft Access Point).</a:t>
            </a:r>
          </a:p>
          <a:p>
            <a:pPr lvl="0"/>
            <a:r>
              <a:rPr lang="en-US" sz="1800" dirty="0"/>
              <a:t>Express 2 can also publish content via USB storage devices. </a:t>
            </a:r>
          </a:p>
          <a:p>
            <a:pPr lvl="0"/>
            <a:r>
              <a:rPr lang="en-US" sz="1800" dirty="0"/>
              <a:t>Plays photos, videos, PowerPoint, PDF, external sources (via PiP), and allows for multi-zone template creation from a library of pre-created layouts.</a:t>
            </a:r>
          </a:p>
          <a:p>
            <a:r>
              <a:rPr lang="en-US" sz="1800" dirty="0">
                <a:solidFill>
                  <a:srgbClr val="007AC2"/>
                </a:solidFill>
              </a:rPr>
              <a:t>No license required.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Express 2</a:t>
            </a:r>
          </a:p>
        </p:txBody>
      </p:sp>
      <p:pic>
        <p:nvPicPr>
          <p:cNvPr id="2050" name="Picture 2" descr="http://displaysolutions.samsung.com/static/images/products/sstv/sstv_onebox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87" y="3961262"/>
            <a:ext cx="3548565" cy="24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splaysolutions.samsung.com/static/images/products/sstv/sstv_onebox_hard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23" y="1498601"/>
            <a:ext cx="3336760" cy="20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6808125" cy="5444836"/>
          </a:xfrm>
        </p:spPr>
        <p:txBody>
          <a:bodyPr>
            <a:normAutofit/>
          </a:bodyPr>
          <a:lstStyle/>
          <a:p>
            <a:pPr lvl="0"/>
            <a:r>
              <a:rPr lang="en-US" sz="1867" dirty="0">
                <a:solidFill>
                  <a:srgbClr val="007AC2"/>
                </a:solidFill>
              </a:rPr>
              <a:t>Basic digital signage, that does not require a separate media player, provided at no additional cost. </a:t>
            </a:r>
          </a:p>
          <a:p>
            <a:pPr lvl="0"/>
            <a:r>
              <a:rPr lang="en-US" sz="1867" dirty="0"/>
              <a:t>MagicInfo Lite runs on the onboard SoC (System on a Chip) within Samsung commercial LFDs.</a:t>
            </a:r>
          </a:p>
          <a:p>
            <a:pPr lvl="0"/>
            <a:r>
              <a:rPr lang="en-US" sz="1867" dirty="0"/>
              <a:t>Utilizes a standard IP network (wired or wireless).</a:t>
            </a:r>
          </a:p>
          <a:p>
            <a:pPr lvl="0"/>
            <a:r>
              <a:rPr lang="en-US" sz="1867" dirty="0"/>
              <a:t>Plays photos, videos, Flash, PDF and PowerPoint, in full screen only.</a:t>
            </a:r>
          </a:p>
          <a:p>
            <a:r>
              <a:rPr lang="en-US" sz="1867" dirty="0">
                <a:solidFill>
                  <a:srgbClr val="007AC2"/>
                </a:solidFill>
              </a:rPr>
              <a:t>Uses MagicInfo Server 7 for centralized management of LFDs.</a:t>
            </a:r>
          </a:p>
          <a:p>
            <a:pPr lvl="0"/>
            <a:r>
              <a:rPr lang="en-US" sz="1867" dirty="0">
                <a:solidFill>
                  <a:srgbClr val="007AC2"/>
                </a:solidFill>
              </a:rPr>
              <a:t>Includes 25 free licenses with the install of the Server software.</a:t>
            </a:r>
          </a:p>
          <a:p>
            <a:pPr lvl="0"/>
            <a:r>
              <a:rPr lang="en-US" sz="1867" dirty="0">
                <a:solidFill>
                  <a:srgbClr val="007AC2"/>
                </a:solidFill>
              </a:rPr>
              <a:t>Additional licenses can be purchased with part number CY-MILSSTS. Each display added must have a license.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Lite</a:t>
            </a:r>
          </a:p>
        </p:txBody>
      </p:sp>
      <p:pic>
        <p:nvPicPr>
          <p:cNvPr id="4" name="Picture 2" descr="http://www.samsung.com/au/business-images/product/large-format-display-solutions/2012/magicinfo-lite/features/MagicInfo-Lite-62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30" y="4076729"/>
            <a:ext cx="4150639" cy="25762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msung.com/sg/business-images/product/large-format-display-solutions/2012/magicinfo-lite/features/magicinfo-lite-33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94" y="1321819"/>
            <a:ext cx="3773308" cy="234205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1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6808125" cy="544483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67" dirty="0">
                <a:solidFill>
                  <a:srgbClr val="007AC2"/>
                </a:solidFill>
              </a:rPr>
              <a:t>Samsung’s flagship digital signage solution offering the most features and capabilities. </a:t>
            </a:r>
          </a:p>
          <a:p>
            <a:pPr lvl="0"/>
            <a:r>
              <a:rPr lang="en-US" sz="1867" dirty="0"/>
              <a:t>There are two types of player for MagicInfo Premium – S Player, which runs on the SoC (system on a chip) embedded in Samsung commercial LFDs, and Player I, which runs on a user-supplied Windows PC. </a:t>
            </a:r>
          </a:p>
          <a:p>
            <a:pPr lvl="0"/>
            <a:r>
              <a:rPr lang="en-US" sz="1867" dirty="0"/>
              <a:t>Utilizes a standard IP network (wired or wireless).</a:t>
            </a:r>
          </a:p>
          <a:p>
            <a:pPr lvl="0"/>
            <a:r>
              <a:rPr lang="en-US" sz="1867" dirty="0"/>
              <a:t>Offers custom multi-zone template capability and embedding PiP to add live video to templates. </a:t>
            </a:r>
          </a:p>
          <a:p>
            <a:pPr lvl="0"/>
            <a:r>
              <a:rPr lang="en-US" sz="1867" dirty="0"/>
              <a:t>Compatible with MagicInfo Premium Author software for advanced template creation.</a:t>
            </a:r>
          </a:p>
          <a:p>
            <a:r>
              <a:rPr lang="en-US" sz="1867" dirty="0">
                <a:solidFill>
                  <a:srgbClr val="007AC2"/>
                </a:solidFill>
              </a:rPr>
              <a:t>Uses MagicInfo Server 7 for centralized management of LFDs.</a:t>
            </a:r>
          </a:p>
          <a:p>
            <a:r>
              <a:rPr lang="en-US" sz="1867" dirty="0">
                <a:solidFill>
                  <a:srgbClr val="007AC2"/>
                </a:solidFill>
              </a:rPr>
              <a:t>One license is required per display, part number                BW-MIP40PA. This unified license works with both player types.  </a:t>
            </a:r>
          </a:p>
          <a:p>
            <a:r>
              <a:rPr lang="en-US" sz="1867" dirty="0">
                <a:solidFill>
                  <a:srgbClr val="007AC2"/>
                </a:solidFill>
              </a:rPr>
              <a:t>There is a 60-day trial for up to 5 monitors available on the server software.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Premium</a:t>
            </a:r>
          </a:p>
        </p:txBody>
      </p:sp>
      <p:pic>
        <p:nvPicPr>
          <p:cNvPr id="1026" name="Picture 2" descr="Image result for samsung digital sign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/>
          <a:stretch/>
        </p:blipFill>
        <p:spPr bwMode="auto">
          <a:xfrm>
            <a:off x="7239001" y="1457441"/>
            <a:ext cx="4616335" cy="39431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9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A1CE"/>
                </a:solidFill>
              </a:rPr>
              <a:t>The MagicInfo Server is a browser-based software system that manages and controls content and devices, allowing the user to organize and publish content.</a:t>
            </a:r>
          </a:p>
          <a:p>
            <a:r>
              <a:rPr lang="en-US" sz="1800" dirty="0"/>
              <a:t>The MagicInfo Server is </a:t>
            </a:r>
            <a:r>
              <a:rPr lang="en-US" sz="1800" u="sng" dirty="0"/>
              <a:t>on-premise</a:t>
            </a:r>
            <a:r>
              <a:rPr lang="en-US" sz="1800" dirty="0"/>
              <a:t> software (self hosted) using a Windows based PC.  </a:t>
            </a:r>
          </a:p>
          <a:p>
            <a:r>
              <a:rPr lang="en-US" sz="1800" dirty="0"/>
              <a:t>The user accesses this software from a standard web browser, connecting to the server PC over the network, or the Internet. </a:t>
            </a:r>
          </a:p>
          <a:p>
            <a:r>
              <a:rPr lang="en-US" sz="1800" dirty="0"/>
              <a:t>Because the system is designed to be web based, a user can connect to the server and interact with it remotely.</a:t>
            </a:r>
          </a:p>
          <a:p>
            <a:r>
              <a:rPr lang="en-US" sz="1800" dirty="0"/>
              <a:t>MagicInfo Server supports multiple LFDs across multiple sites, with multiple users, and does so simultaneously.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/>
              <a:t>MagicInfo 7 </a:t>
            </a:r>
            <a:r>
              <a:rPr lang="en-US" dirty="0"/>
              <a:t>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688EC-F6AE-4DD7-854B-B7D43365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50" y="3932061"/>
            <a:ext cx="8327300" cy="28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67" dirty="0"/>
              <a:t>The MagicInfo License Ordering Process: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Reseller receives PO from customer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Reseller sends PO to distributor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Distributor provides order form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End user completes order form 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Reseller sends order form to distributor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Distributor sends PO / order form to Samsung</a:t>
            </a:r>
          </a:p>
          <a:p>
            <a:pPr marL="679432" lvl="1" indent="-457189">
              <a:buFont typeface="+mj-lt"/>
              <a:buAutoNum type="arabicPeriod"/>
            </a:pPr>
            <a:r>
              <a:rPr lang="en-US" sz="1867" dirty="0"/>
              <a:t>Samsung issues license key via email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MagicInfo Licensing</a:t>
            </a:r>
          </a:p>
        </p:txBody>
      </p:sp>
      <p:pic>
        <p:nvPicPr>
          <p:cNvPr id="4" name="Picture 2" descr="http://www.progressivegrocer.com/sites/default/files/styles/article-full/public/Online%20Ordering.jpg?itok=nzH-0z9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680">
            <a:off x="6784509" y="3499519"/>
            <a:ext cx="4744455" cy="2606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17515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Jonathan Brawn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Principal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jonathan@brawnconsulting.com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7600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Brian Kosich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Engineering Services Manager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brian@brawnconsulting.com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3956" y="796826"/>
            <a:ext cx="8324088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2667" dirty="0">
                <a:latin typeface="Century Gothic" panose="020B0502020202020204" pitchFamily="34" charset="0"/>
              </a:rPr>
              <a:t>For more information, contact your local Samsung representative, or Brawn Consulting: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997228-AC35-4D1D-8B7D-AE84CCDC072F}"/>
              </a:ext>
            </a:extLst>
          </p:cNvPr>
          <p:cNvSpPr txBox="1">
            <a:spLocks noChangeArrowheads="1"/>
          </p:cNvSpPr>
          <p:nvPr/>
        </p:nvSpPr>
        <p:spPr>
          <a:xfrm>
            <a:off x="2674691" y="1914425"/>
            <a:ext cx="6842618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1 (866) 754-6450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samsunglfd@brawnconsulting.com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8E7D4-BF0C-43F8-B12B-8FA7205EEDF1}"/>
              </a:ext>
            </a:extLst>
          </p:cNvPr>
          <p:cNvSpPr/>
          <p:nvPr/>
        </p:nvSpPr>
        <p:spPr>
          <a:xfrm>
            <a:off x="2039112" y="5283301"/>
            <a:ext cx="8113776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5400" dirty="0">
                <a:solidFill>
                  <a:srgbClr val="00A1CE"/>
                </a:solidFill>
                <a:latin typeface="Century Gothic" panose="020B0502020202020204" pitchFamily="34" charset="0"/>
              </a:rPr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8864036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Blank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Samsung MASTER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Samsung theme</Template>
  <TotalTime>5659</TotalTime>
  <Words>650</Words>
  <Application>Microsoft Office PowerPoint</Application>
  <PresentationFormat>Widescreen</PresentationFormat>
  <Paragraphs>63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Century Gothic obyčejné</vt:lpstr>
      <vt:lpstr>Tw Cen MT</vt:lpstr>
      <vt:lpstr>3_Blank</vt:lpstr>
      <vt:lpstr>Custom Design</vt:lpstr>
      <vt:lpstr>3_Office Theme</vt:lpstr>
      <vt:lpstr>1_Custom Design</vt:lpstr>
      <vt:lpstr>MagicInfo Family Overview: Features, Players, and Licensing</vt:lpstr>
      <vt:lpstr>MagicInfo – Turnkey Signage Solutions</vt:lpstr>
      <vt:lpstr>MagicInfo Express 2</vt:lpstr>
      <vt:lpstr>MagicInfo Lite</vt:lpstr>
      <vt:lpstr>MagicInfo Premium</vt:lpstr>
      <vt:lpstr>The MagicInfo 7 Server</vt:lpstr>
      <vt:lpstr>MagicInfo Licensing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</dc:title>
  <dc:creator>Jana Lužná</dc:creator>
  <cp:lastModifiedBy>Jonathan Brawn</cp:lastModifiedBy>
  <cp:revision>410</cp:revision>
  <cp:lastPrinted>2017-08-02T19:16:01Z</cp:lastPrinted>
  <dcterms:created xsi:type="dcterms:W3CDTF">2016-02-24T13:56:07Z</dcterms:created>
  <dcterms:modified xsi:type="dcterms:W3CDTF">2019-12-19T21:39:20Z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835EF5AFE1B59E5E30676DAF6EE9FE95A7794FA24FF2375559CD471B8075D18E</vt:lpwstr>
  </property>
  <property fmtid="{D5CDD505-2E9C-101B-9397-08002B2CF9AE}" pid="2" name="NSCPROP">
    <vt:lpwstr>NSCCustomProperty</vt:lpwstr>
  </property>
  <property fmtid="{D5CDD505-2E9C-101B-9397-08002B2CF9AE}" pid="3" name="NSCPROP_SA">
    <vt:lpwstr>S:\Strategic Planning\Presentations\Powerpoint Templates\2 SEA 2017 Cover and Agenda Pages - Smart Signage.pptx</vt:lpwstr>
  </property>
</Properties>
</file>