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23" r:id="rId2"/>
    <p:sldMasterId id="2147483654" r:id="rId3"/>
    <p:sldMasterId id="2147483916" r:id="rId4"/>
  </p:sldMasterIdLst>
  <p:notesMasterIdLst>
    <p:notesMasterId r:id="rId15"/>
  </p:notesMasterIdLst>
  <p:handoutMasterIdLst>
    <p:handoutMasterId r:id="rId16"/>
  </p:handoutMasterIdLst>
  <p:sldIdLst>
    <p:sldId id="478" r:id="rId5"/>
    <p:sldId id="490" r:id="rId6"/>
    <p:sldId id="491" r:id="rId7"/>
    <p:sldId id="489" r:id="rId8"/>
    <p:sldId id="507" r:id="rId9"/>
    <p:sldId id="508" r:id="rId10"/>
    <p:sldId id="509" r:id="rId11"/>
    <p:sldId id="510" r:id="rId12"/>
    <p:sldId id="511" r:id="rId13"/>
    <p:sldId id="48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E"/>
    <a:srgbClr val="FFFFFF"/>
    <a:srgbClr val="00B3E3"/>
    <a:srgbClr val="007AC2"/>
    <a:srgbClr val="1428A0"/>
    <a:srgbClr val="EC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58B57-1C9A-441B-9EB6-F47E03D299F9}" v="7" dt="2019-12-19T21:13:45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606" autoAdjust="0"/>
  </p:normalViewPr>
  <p:slideViewPr>
    <p:cSldViewPr snapToGrid="0" snapToObjects="1">
      <p:cViewPr varScale="1">
        <p:scale>
          <a:sx n="122" d="100"/>
          <a:sy n="122" d="100"/>
        </p:scale>
        <p:origin x="885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rawn" userId="f8a3a16d-c5c7-4cf6-bee1-91fd6e035a71" providerId="ADAL" clId="{C5605696-2444-4B96-B06F-55C0ABFE4C2F}"/>
    <pc:docChg chg="undo custSel modSld">
      <pc:chgData name="Jonathan Brawn" userId="f8a3a16d-c5c7-4cf6-bee1-91fd6e035a71" providerId="ADAL" clId="{C5605696-2444-4B96-B06F-55C0ABFE4C2F}" dt="2019-04-10T03:49:47.736" v="8" actId="1036"/>
      <pc:docMkLst>
        <pc:docMk/>
      </pc:docMkLst>
      <pc:sldChg chg="modSp">
        <pc:chgData name="Jonathan Brawn" userId="f8a3a16d-c5c7-4cf6-bee1-91fd6e035a71" providerId="ADAL" clId="{C5605696-2444-4B96-B06F-55C0ABFE4C2F}" dt="2019-04-10T03:49:28.010" v="3" actId="20577"/>
        <pc:sldMkLst>
          <pc:docMk/>
          <pc:sldMk cId="2516239009" sldId="478"/>
        </pc:sldMkLst>
        <pc:spChg chg="mod">
          <ac:chgData name="Jonathan Brawn" userId="f8a3a16d-c5c7-4cf6-bee1-91fd6e035a71" providerId="ADAL" clId="{C5605696-2444-4B96-B06F-55C0ABFE4C2F}" dt="2019-04-10T03:49:28.010" v="3" actId="20577"/>
          <ac:spMkLst>
            <pc:docMk/>
            <pc:sldMk cId="2516239009" sldId="478"/>
            <ac:spMk id="2" creationId="{819D8761-FD89-4BEF-A3F7-8EF374ECB1CB}"/>
          </ac:spMkLst>
        </pc:spChg>
      </pc:sldChg>
      <pc:sldChg chg="modSp">
        <pc:chgData name="Jonathan Brawn" userId="f8a3a16d-c5c7-4cf6-bee1-91fd6e035a71" providerId="ADAL" clId="{C5605696-2444-4B96-B06F-55C0ABFE4C2F}" dt="2019-04-10T03:49:33.196" v="5" actId="20577"/>
        <pc:sldMkLst>
          <pc:docMk/>
          <pc:sldMk cId="593336746" sldId="490"/>
        </pc:sldMkLst>
        <pc:spChg chg="mod">
          <ac:chgData name="Jonathan Brawn" userId="f8a3a16d-c5c7-4cf6-bee1-91fd6e035a71" providerId="ADAL" clId="{C5605696-2444-4B96-B06F-55C0ABFE4C2F}" dt="2019-04-10T03:49:33.196" v="5" actId="20577"/>
          <ac:spMkLst>
            <pc:docMk/>
            <pc:sldMk cId="593336746" sldId="490"/>
            <ac:spMk id="3074" creationId="{00000000-0000-0000-0000-000000000000}"/>
          </ac:spMkLst>
        </pc:spChg>
      </pc:sldChg>
      <pc:sldChg chg="modSp">
        <pc:chgData name="Jonathan Brawn" userId="f8a3a16d-c5c7-4cf6-bee1-91fd6e035a71" providerId="ADAL" clId="{C5605696-2444-4B96-B06F-55C0ABFE4C2F}" dt="2019-04-10T03:49:47.736" v="8" actId="1036"/>
        <pc:sldMkLst>
          <pc:docMk/>
          <pc:sldMk cId="1717457215" sldId="509"/>
        </pc:sldMkLst>
        <pc:spChg chg="mod">
          <ac:chgData name="Jonathan Brawn" userId="f8a3a16d-c5c7-4cf6-bee1-91fd6e035a71" providerId="ADAL" clId="{C5605696-2444-4B96-B06F-55C0ABFE4C2F}" dt="2019-04-10T03:49:47.736" v="8" actId="1036"/>
          <ac:spMkLst>
            <pc:docMk/>
            <pc:sldMk cId="1717457215" sldId="509"/>
            <ac:spMk id="3" creationId="{00000000-0000-0000-0000-000000000000}"/>
          </ac:spMkLst>
        </pc:spChg>
      </pc:sldChg>
    </pc:docChg>
  </pc:docChgLst>
  <pc:docChgLst>
    <pc:chgData name="Jonathan Brawn" userId="f8a3a16d-c5c7-4cf6-bee1-91fd6e035a71" providerId="ADAL" clId="{C8C58B57-1C9A-441B-9EB6-F47E03D299F9}"/>
    <pc:docChg chg="custSel modSld">
      <pc:chgData name="Jonathan Brawn" userId="f8a3a16d-c5c7-4cf6-bee1-91fd6e035a71" providerId="ADAL" clId="{C8C58B57-1C9A-441B-9EB6-F47E03D299F9}" dt="2019-12-19T21:24:27.131" v="30" actId="20577"/>
      <pc:docMkLst>
        <pc:docMk/>
      </pc:docMkLst>
      <pc:sldChg chg="addSp delSp modSp mod">
        <pc:chgData name="Jonathan Brawn" userId="f8a3a16d-c5c7-4cf6-bee1-91fd6e035a71" providerId="ADAL" clId="{C8C58B57-1C9A-441B-9EB6-F47E03D299F9}" dt="2019-12-19T21:14:04.240" v="16" actId="18131"/>
        <pc:sldMkLst>
          <pc:docMk/>
          <pc:sldMk cId="2516239009" sldId="478"/>
        </pc:sldMkLst>
        <pc:spChg chg="mod">
          <ac:chgData name="Jonathan Brawn" userId="f8a3a16d-c5c7-4cf6-bee1-91fd6e035a71" providerId="ADAL" clId="{C8C58B57-1C9A-441B-9EB6-F47E03D299F9}" dt="2019-12-19T21:12:21.057" v="1" actId="20577"/>
          <ac:spMkLst>
            <pc:docMk/>
            <pc:sldMk cId="2516239009" sldId="478"/>
            <ac:spMk id="2" creationId="{819D8761-FD89-4BEF-A3F7-8EF374ECB1CB}"/>
          </ac:spMkLst>
        </pc:spChg>
        <pc:spChg chg="add del mod">
          <ac:chgData name="Jonathan Brawn" userId="f8a3a16d-c5c7-4cf6-bee1-91fd6e035a71" providerId="ADAL" clId="{C8C58B57-1C9A-441B-9EB6-F47E03D299F9}" dt="2019-12-19T21:12:48.101" v="3"/>
          <ac:spMkLst>
            <pc:docMk/>
            <pc:sldMk cId="2516239009" sldId="478"/>
            <ac:spMk id="4" creationId="{DD0D9CA2-7AF6-4227-B567-94AB27F37034}"/>
          </ac:spMkLst>
        </pc:spChg>
        <pc:spChg chg="add del mod">
          <ac:chgData name="Jonathan Brawn" userId="f8a3a16d-c5c7-4cf6-bee1-91fd6e035a71" providerId="ADAL" clId="{C8C58B57-1C9A-441B-9EB6-F47E03D299F9}" dt="2019-12-19T21:13:45.619" v="11" actId="931"/>
          <ac:spMkLst>
            <pc:docMk/>
            <pc:sldMk cId="2516239009" sldId="478"/>
            <ac:spMk id="9" creationId="{D9815669-CFD2-48DD-9975-8A8C6EC726AB}"/>
          </ac:spMkLst>
        </pc:spChg>
        <pc:grpChg chg="add mod">
          <ac:chgData name="Jonathan Brawn" userId="f8a3a16d-c5c7-4cf6-bee1-91fd6e035a71" providerId="ADAL" clId="{C8C58B57-1C9A-441B-9EB6-F47E03D299F9}" dt="2019-12-19T21:13:26.472" v="10" actId="14100"/>
          <ac:grpSpMkLst>
            <pc:docMk/>
            <pc:sldMk cId="2516239009" sldId="478"/>
            <ac:grpSpMk id="10" creationId="{424B7B50-14BB-41E0-B549-9827E65175AF}"/>
          </ac:grpSpMkLst>
        </pc:grpChg>
        <pc:picChg chg="add del mod ord">
          <ac:chgData name="Jonathan Brawn" userId="f8a3a16d-c5c7-4cf6-bee1-91fd6e035a71" providerId="ADAL" clId="{C8C58B57-1C9A-441B-9EB6-F47E03D299F9}" dt="2019-12-19T21:12:54.286" v="5" actId="478"/>
          <ac:picMkLst>
            <pc:docMk/>
            <pc:sldMk cId="2516239009" sldId="478"/>
            <ac:picMk id="5" creationId="{C423DA0F-F957-4AEA-AD5B-6BF8F6CF4CD9}"/>
          </ac:picMkLst>
        </pc:picChg>
        <pc:picChg chg="del">
          <ac:chgData name="Jonathan Brawn" userId="f8a3a16d-c5c7-4cf6-bee1-91fd6e035a71" providerId="ADAL" clId="{C8C58B57-1C9A-441B-9EB6-F47E03D299F9}" dt="2019-12-19T21:12:40.311" v="2" actId="478"/>
          <ac:picMkLst>
            <pc:docMk/>
            <pc:sldMk cId="2516239009" sldId="478"/>
            <ac:picMk id="7" creationId="{00000000-0000-0000-0000-000000000000}"/>
          </ac:picMkLst>
        </pc:picChg>
        <pc:picChg chg="add mod modCrop">
          <ac:chgData name="Jonathan Brawn" userId="f8a3a16d-c5c7-4cf6-bee1-91fd6e035a71" providerId="ADAL" clId="{C8C58B57-1C9A-441B-9EB6-F47E03D299F9}" dt="2019-12-19T21:14:04.240" v="16" actId="18131"/>
          <ac:picMkLst>
            <pc:docMk/>
            <pc:sldMk cId="2516239009" sldId="478"/>
            <ac:picMk id="14" creationId="{C234F948-5521-4B2B-8DC7-EEEFD602D03E}"/>
          </ac:picMkLst>
        </pc:picChg>
      </pc:sldChg>
      <pc:sldChg chg="modSp mod">
        <pc:chgData name="Jonathan Brawn" userId="f8a3a16d-c5c7-4cf6-bee1-91fd6e035a71" providerId="ADAL" clId="{C8C58B57-1C9A-441B-9EB6-F47E03D299F9}" dt="2019-12-19T21:14:22.430" v="18" actId="20577"/>
        <pc:sldMkLst>
          <pc:docMk/>
          <pc:sldMk cId="593336746" sldId="490"/>
        </pc:sldMkLst>
        <pc:spChg chg="mod">
          <ac:chgData name="Jonathan Brawn" userId="f8a3a16d-c5c7-4cf6-bee1-91fd6e035a71" providerId="ADAL" clId="{C8C58B57-1C9A-441B-9EB6-F47E03D299F9}" dt="2019-12-19T21:14:22.430" v="18" actId="20577"/>
          <ac:spMkLst>
            <pc:docMk/>
            <pc:sldMk cId="593336746" sldId="490"/>
            <ac:spMk id="3074" creationId="{00000000-0000-0000-0000-000000000000}"/>
          </ac:spMkLst>
        </pc:spChg>
      </pc:sldChg>
      <pc:sldChg chg="modSp mod">
        <pc:chgData name="Jonathan Brawn" userId="f8a3a16d-c5c7-4cf6-bee1-91fd6e035a71" providerId="ADAL" clId="{C8C58B57-1C9A-441B-9EB6-F47E03D299F9}" dt="2019-12-19T21:24:27.131" v="30" actId="20577"/>
        <pc:sldMkLst>
          <pc:docMk/>
          <pc:sldMk cId="2808508863" sldId="507"/>
        </pc:sldMkLst>
        <pc:spChg chg="mod">
          <ac:chgData name="Jonathan Brawn" userId="f8a3a16d-c5c7-4cf6-bee1-91fd6e035a71" providerId="ADAL" clId="{C8C58B57-1C9A-441B-9EB6-F47E03D299F9}" dt="2019-12-19T21:24:27.131" v="30" actId="20577"/>
          <ac:spMkLst>
            <pc:docMk/>
            <pc:sldMk cId="2808508863" sldId="507"/>
            <ac:spMk id="6" creationId="{00000000-0000-0000-0000-000000000000}"/>
          </ac:spMkLst>
        </pc:spChg>
      </pc:sldChg>
    </pc:docChg>
  </pc:docChgLst>
  <pc:docChgLst>
    <pc:chgData name="Jonathan Brawn" userId="f8a3a16d-c5c7-4cf6-bee1-91fd6e035a71" providerId="ADAL" clId="{A793B1FB-1ED4-4EE5-9A70-F5ABA048491B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EC33F4-DD00-4ACF-B023-CA23F1E9A9D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198554-CF33-424A-A989-FFD09A323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CD5EB-74B8-3144-B3FC-4B481D391BC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B8387E-CEEA-BD45-B4C1-216C42EAD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079B-9745-4815-ABD8-836A8310BFB1}" type="slidenum">
              <a:rPr lang="en-US" altLang="ko-KR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233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9A9B9-49DA-4C4A-BB0E-F85C2AF248F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3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662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7558"/>
            <a:ext cx="5936866" cy="6877371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866" h="6878258">
                <a:moveTo>
                  <a:pt x="1656288" y="822"/>
                </a:moveTo>
                <a:lnTo>
                  <a:pt x="5936866" y="0"/>
                </a:lnTo>
                <a:lnTo>
                  <a:pt x="4292608" y="6878258"/>
                </a:lnTo>
                <a:lnTo>
                  <a:pt x="0" y="6866443"/>
                </a:lnTo>
                <a:lnTo>
                  <a:pt x="1656288" y="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8856921" y="1205346"/>
            <a:ext cx="3094074" cy="4929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29591"/>
            <a:ext cx="9120741" cy="6921437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  <a:gd name="connsiteX0" fmla="*/ 1656288 w 9120741"/>
              <a:gd name="connsiteY0" fmla="*/ 22858 h 6900294"/>
              <a:gd name="connsiteX1" fmla="*/ 9120741 w 9120741"/>
              <a:gd name="connsiteY1" fmla="*/ 0 h 6900294"/>
              <a:gd name="connsiteX2" fmla="*/ 4292608 w 9120741"/>
              <a:gd name="connsiteY2" fmla="*/ 6900294 h 6900294"/>
              <a:gd name="connsiteX3" fmla="*/ 0 w 9120741"/>
              <a:gd name="connsiteY3" fmla="*/ 6888479 h 6900294"/>
              <a:gd name="connsiteX4" fmla="*/ 1656288 w 9120741"/>
              <a:gd name="connsiteY4" fmla="*/ 22858 h 6900294"/>
              <a:gd name="connsiteX0" fmla="*/ 1656288 w 9120741"/>
              <a:gd name="connsiteY0" fmla="*/ 22858 h 6922330"/>
              <a:gd name="connsiteX1" fmla="*/ 9120741 w 9120741"/>
              <a:gd name="connsiteY1" fmla="*/ 0 h 6922330"/>
              <a:gd name="connsiteX2" fmla="*/ 9106979 w 9120741"/>
              <a:gd name="connsiteY2" fmla="*/ 6922330 h 6922330"/>
              <a:gd name="connsiteX3" fmla="*/ 0 w 9120741"/>
              <a:gd name="connsiteY3" fmla="*/ 6888479 h 6922330"/>
              <a:gd name="connsiteX4" fmla="*/ 1656288 w 9120741"/>
              <a:gd name="connsiteY4" fmla="*/ 22858 h 69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741" h="6922330">
                <a:moveTo>
                  <a:pt x="1656288" y="22858"/>
                </a:moveTo>
                <a:lnTo>
                  <a:pt x="9120741" y="0"/>
                </a:lnTo>
                <a:cubicBezTo>
                  <a:pt x="9116154" y="2307443"/>
                  <a:pt x="9111566" y="4614887"/>
                  <a:pt x="9106979" y="6922330"/>
                </a:cubicBezTo>
                <a:lnTo>
                  <a:pt x="0" y="6888479"/>
                </a:lnTo>
                <a:lnTo>
                  <a:pt x="1656288" y="22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97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438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1990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69112" y="1307767"/>
            <a:ext cx="10750255" cy="48910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98967" y="178941"/>
            <a:ext cx="6259033" cy="51217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blue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43"/>
            <a:ext cx="12202925" cy="6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769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73183" y="901931"/>
            <a:ext cx="11845635" cy="54448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877" y="37407"/>
            <a:ext cx="6808124" cy="621813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35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_Business_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76" y="6373813"/>
            <a:ext cx="96918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726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860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76037" y="1084521"/>
            <a:ext cx="6836735" cy="48590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95148" y="0"/>
            <a:ext cx="4796852" cy="6858000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852" h="6858000">
                <a:moveTo>
                  <a:pt x="1663908" y="0"/>
                </a:moveTo>
                <a:lnTo>
                  <a:pt x="4796852" y="0"/>
                </a:lnTo>
                <a:lnTo>
                  <a:pt x="4796852" y="6858000"/>
                </a:lnTo>
                <a:lnTo>
                  <a:pt x="0" y="6858000"/>
                </a:lnTo>
                <a:lnTo>
                  <a:pt x="166390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2748733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84105" y="0"/>
            <a:ext cx="3211954" cy="6869814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954" h="6870700">
                <a:moveTo>
                  <a:pt x="1663908" y="885"/>
                </a:moveTo>
                <a:lnTo>
                  <a:pt x="3208780" y="0"/>
                </a:lnTo>
                <a:cubicBezTo>
                  <a:pt x="3208780" y="2286000"/>
                  <a:pt x="3211954" y="4584700"/>
                  <a:pt x="3211954" y="6870700"/>
                </a:cubicBezTo>
                <a:lnTo>
                  <a:pt x="0" y="6858885"/>
                </a:lnTo>
                <a:lnTo>
                  <a:pt x="1663908" y="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4337691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5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3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99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7320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86" r:id="rId2"/>
    <p:sldLayoutId id="2147483989" r:id="rId3"/>
    <p:sldLayoutId id="2147483992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 flipV="1">
            <a:off x="337381" y="2443396"/>
            <a:ext cx="3965822" cy="4414603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2320831 w 6736622"/>
              <a:gd name="connsiteY3" fmla="*/ 5157009 h 5157009"/>
              <a:gd name="connsiteX4" fmla="*/ 0 w 6736622"/>
              <a:gd name="connsiteY4" fmla="*/ 0 h 5157009"/>
              <a:gd name="connsiteX0" fmla="*/ 65979 w 4415791"/>
              <a:gd name="connsiteY0" fmla="*/ 0 h 5157009"/>
              <a:gd name="connsiteX1" fmla="*/ 3217535 w 4415791"/>
              <a:gd name="connsiteY1" fmla="*/ 0 h 5157009"/>
              <a:gd name="connsiteX2" fmla="*/ 4415791 w 4415791"/>
              <a:gd name="connsiteY2" fmla="*/ 5152735 h 5157009"/>
              <a:gd name="connsiteX3" fmla="*/ 0 w 4415791"/>
              <a:gd name="connsiteY3" fmla="*/ 5157009 h 5157009"/>
              <a:gd name="connsiteX4" fmla="*/ 65979 w 4415791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91" h="5157009">
                <a:moveTo>
                  <a:pt x="65979" y="0"/>
                </a:moveTo>
                <a:lnTo>
                  <a:pt x="3217535" y="0"/>
                </a:lnTo>
                <a:lnTo>
                  <a:pt x="4415791" y="5152735"/>
                </a:lnTo>
                <a:lnTo>
                  <a:pt x="0" y="5157009"/>
                </a:lnTo>
                <a:lnTo>
                  <a:pt x="65979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/>
          <p:nvPr/>
        </p:nvSpPr>
        <p:spPr>
          <a:xfrm flipV="1">
            <a:off x="-11430" y="-1779"/>
            <a:ext cx="4794972" cy="6875020"/>
          </a:xfrm>
          <a:custGeom>
            <a:avLst/>
            <a:gdLst>
              <a:gd name="connsiteX0" fmla="*/ 0 w 2749393"/>
              <a:gd name="connsiteY0" fmla="*/ 0 h 5143500"/>
              <a:gd name="connsiteX1" fmla="*/ 2749393 w 2749393"/>
              <a:gd name="connsiteY1" fmla="*/ 0 h 5143500"/>
              <a:gd name="connsiteX2" fmla="*/ 2749393 w 2749393"/>
              <a:gd name="connsiteY2" fmla="*/ 5143500 h 5143500"/>
              <a:gd name="connsiteX3" fmla="*/ 0 w 2749393"/>
              <a:gd name="connsiteY3" fmla="*/ 5143500 h 5143500"/>
              <a:gd name="connsiteX4" fmla="*/ 0 w 2749393"/>
              <a:gd name="connsiteY4" fmla="*/ 0 h 5143500"/>
              <a:gd name="connsiteX0" fmla="*/ 0 w 4172937"/>
              <a:gd name="connsiteY0" fmla="*/ 0 h 5143500"/>
              <a:gd name="connsiteX1" fmla="*/ 2749393 w 4172937"/>
              <a:gd name="connsiteY1" fmla="*/ 0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4172937"/>
              <a:gd name="connsiteY0" fmla="*/ 0 h 5143500"/>
              <a:gd name="connsiteX1" fmla="*/ 2372242 w 4172937"/>
              <a:gd name="connsiteY1" fmla="*/ 7697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3587967"/>
              <a:gd name="connsiteY0" fmla="*/ 0 h 5143500"/>
              <a:gd name="connsiteX1" fmla="*/ 2372242 w 3587967"/>
              <a:gd name="connsiteY1" fmla="*/ 7697 h 5143500"/>
              <a:gd name="connsiteX2" fmla="*/ 3587967 w 3587967"/>
              <a:gd name="connsiteY2" fmla="*/ 5143500 h 5143500"/>
              <a:gd name="connsiteX3" fmla="*/ 0 w 3587967"/>
              <a:gd name="connsiteY3" fmla="*/ 5143500 h 5143500"/>
              <a:gd name="connsiteX4" fmla="*/ 0 w 3587967"/>
              <a:gd name="connsiteY4" fmla="*/ 0 h 5143500"/>
              <a:gd name="connsiteX0" fmla="*/ 0 w 3587967"/>
              <a:gd name="connsiteY0" fmla="*/ 1780 h 5145280"/>
              <a:gd name="connsiteX1" fmla="*/ 2343808 w 3587967"/>
              <a:gd name="connsiteY1" fmla="*/ 0 h 5145280"/>
              <a:gd name="connsiteX2" fmla="*/ 3587967 w 3587967"/>
              <a:gd name="connsiteY2" fmla="*/ 5145280 h 5145280"/>
              <a:gd name="connsiteX3" fmla="*/ 0 w 3587967"/>
              <a:gd name="connsiteY3" fmla="*/ 5145280 h 5145280"/>
              <a:gd name="connsiteX4" fmla="*/ 0 w 3587967"/>
              <a:gd name="connsiteY4" fmla="*/ 1780 h 5145280"/>
              <a:gd name="connsiteX0" fmla="*/ 0 w 3596540"/>
              <a:gd name="connsiteY0" fmla="*/ 0 h 5152073"/>
              <a:gd name="connsiteX1" fmla="*/ 2352381 w 3596540"/>
              <a:gd name="connsiteY1" fmla="*/ 6793 h 5152073"/>
              <a:gd name="connsiteX2" fmla="*/ 3596540 w 3596540"/>
              <a:gd name="connsiteY2" fmla="*/ 5152073 h 5152073"/>
              <a:gd name="connsiteX3" fmla="*/ 8573 w 3596540"/>
              <a:gd name="connsiteY3" fmla="*/ 5152073 h 5152073"/>
              <a:gd name="connsiteX4" fmla="*/ 0 w 3596540"/>
              <a:gd name="connsiteY4" fmla="*/ 0 h 5152073"/>
              <a:gd name="connsiteX0" fmla="*/ 0 w 3596540"/>
              <a:gd name="connsiteY0" fmla="*/ 4638 h 5156711"/>
              <a:gd name="connsiteX1" fmla="*/ 2349523 w 3596540"/>
              <a:gd name="connsiteY1" fmla="*/ 0 h 5156711"/>
              <a:gd name="connsiteX2" fmla="*/ 3596540 w 3596540"/>
              <a:gd name="connsiteY2" fmla="*/ 5156711 h 5156711"/>
              <a:gd name="connsiteX3" fmla="*/ 8573 w 3596540"/>
              <a:gd name="connsiteY3" fmla="*/ 5156711 h 5156711"/>
              <a:gd name="connsiteX4" fmla="*/ 0 w 3596540"/>
              <a:gd name="connsiteY4" fmla="*/ 4638 h 51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540" h="5156711">
                <a:moveTo>
                  <a:pt x="0" y="4638"/>
                </a:moveTo>
                <a:lnTo>
                  <a:pt x="2349523" y="0"/>
                </a:lnTo>
                <a:lnTo>
                  <a:pt x="3596540" y="5156711"/>
                </a:lnTo>
                <a:lnTo>
                  <a:pt x="8573" y="5156711"/>
                </a:lnTo>
                <a:cubicBezTo>
                  <a:pt x="5715" y="3439353"/>
                  <a:pt x="2858" y="1721996"/>
                  <a:pt x="0" y="46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pic>
        <p:nvPicPr>
          <p:cNvPr id="9" name="Picture 1" descr="Samsung-Blac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262C-6049-491D-95C9-12EA2DE45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7" r:id="rId4"/>
    <p:sldLayoutId id="2147483672" r:id="rId5"/>
    <p:sldLayoutId id="2147483983" r:id="rId6"/>
    <p:sldLayoutId id="214748399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9092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19B5EB-16D6-41F7-8094-313F4239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MagicInfo Lite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D8761-FD89-4BEF-A3F7-8EF374ECB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7" y="1706252"/>
            <a:ext cx="3284419" cy="3057134"/>
          </a:xfrm>
        </p:spPr>
        <p:txBody>
          <a:bodyPr/>
          <a:lstStyle/>
          <a:p>
            <a:r>
              <a:rPr lang="en-US" dirty="0"/>
              <a:t>Q4 2019</a:t>
            </a:r>
          </a:p>
        </p:txBody>
      </p:sp>
      <p:pic>
        <p:nvPicPr>
          <p:cNvPr id="14" name="Picture Placeholder 13" descr="A view of a city&#10;&#10;Description automatically generated">
            <a:extLst>
              <a:ext uri="{FF2B5EF4-FFF2-40B4-BE49-F238E27FC236}">
                <a16:creationId xmlns:a16="http://schemas.microsoft.com/office/drawing/2014/main" id="{C234F948-5521-4B2B-8DC7-EEEFD602D0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5793" t="-428" r="142" b="428"/>
          <a:stretch/>
        </p:blipFill>
        <p:spPr>
          <a:xfrm>
            <a:off x="3115062" y="-29591"/>
            <a:ext cx="9120741" cy="6921437"/>
          </a:xfrm>
        </p:spPr>
      </p:pic>
      <p:grpSp>
        <p:nvGrpSpPr>
          <p:cNvPr id="10" name="그룹 1">
            <a:extLst>
              <a:ext uri="{FF2B5EF4-FFF2-40B4-BE49-F238E27FC236}">
                <a16:creationId xmlns:a16="http://schemas.microsoft.com/office/drawing/2014/main" id="{424B7B50-14BB-41E0-B549-9827E65175AF}"/>
              </a:ext>
            </a:extLst>
          </p:cNvPr>
          <p:cNvGrpSpPr/>
          <p:nvPr/>
        </p:nvGrpSpPr>
        <p:grpSpPr>
          <a:xfrm>
            <a:off x="1354961" y="2505890"/>
            <a:ext cx="1363391" cy="845398"/>
            <a:chOff x="-4622801" y="-2006810"/>
            <a:chExt cx="3543301" cy="2197100"/>
          </a:xfrm>
        </p:grpSpPr>
        <p:pic>
          <p:nvPicPr>
            <p:cNvPr id="11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AF8944F5-3828-4D79-AC8B-4A700A549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16447" r="72980" b="63821"/>
            <a:stretch/>
          </p:blipFill>
          <p:spPr bwMode="auto">
            <a:xfrm>
              <a:off x="-4622801" y="-2006810"/>
              <a:ext cx="3543301" cy="219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FE4B8226-7D9C-4736-8AAF-61C33D4BC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28628" r="72980" b="63821"/>
            <a:stretch/>
          </p:blipFill>
          <p:spPr bwMode="auto">
            <a:xfrm>
              <a:off x="-4622801" y="-651802"/>
              <a:ext cx="3543301" cy="84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17515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Jonathan Brawn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Principal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jonathan@brawnconsulting.com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7600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Brian Kosich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Engineering Services Manager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brian@brawnconsulting.com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3956" y="796826"/>
            <a:ext cx="8324088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2667" dirty="0">
                <a:latin typeface="Century Gothic" panose="020B0502020202020204" pitchFamily="34" charset="0"/>
              </a:rPr>
              <a:t>For more information, contact your local Samsung representative, or Brawn Consulting: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997228-AC35-4D1D-8B7D-AE84CCDC072F}"/>
              </a:ext>
            </a:extLst>
          </p:cNvPr>
          <p:cNvSpPr txBox="1">
            <a:spLocks noChangeArrowheads="1"/>
          </p:cNvSpPr>
          <p:nvPr/>
        </p:nvSpPr>
        <p:spPr>
          <a:xfrm>
            <a:off x="2674691" y="1914425"/>
            <a:ext cx="6842618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1 (866) 754-6450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samsunglfd@brawnconsulting.com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8E7D4-BF0C-43F8-B12B-8FA7205EEDF1}"/>
              </a:ext>
            </a:extLst>
          </p:cNvPr>
          <p:cNvSpPr/>
          <p:nvPr/>
        </p:nvSpPr>
        <p:spPr>
          <a:xfrm>
            <a:off x="2039112" y="5283301"/>
            <a:ext cx="8113776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5400" dirty="0">
                <a:solidFill>
                  <a:srgbClr val="00A1CE"/>
                </a:solidFill>
                <a:latin typeface="Century Gothic" panose="020B0502020202020204" pitchFamily="34" charset="0"/>
              </a:rPr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886403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A1CE"/>
                </a:solidFill>
              </a:rPr>
              <a:t>What is Samsung MagicInfo?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Samsung MagicInfo is a family of turnkey digital signage solutions for Samsung SMART Signage LFDs, designed to provide high quality digital signage simply, and at a lower cost.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MagicInfo is designed to allow a user to build a digital signage system of any size as easily as possible, and centrally manage it over a network from a PC with installed MagicInfo Server software.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A1CE"/>
                </a:solidFill>
              </a:rPr>
              <a:t>MagicInfo consists of two parts: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MagicInfo player software embedded into the System on a Chip (SoC) media player or installed on a user supplied PC for each display.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MagicInfo Server 7 software to be installed on a networked Windows PC, supplied by the user. </a:t>
            </a:r>
          </a:p>
        </p:txBody>
      </p:sp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MagicInfo Concept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AE82F-9339-4221-B9F1-EB3B8CDA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67" y="4370682"/>
            <a:ext cx="6882066" cy="24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A65AF-E389-410E-9E08-1A7779FE1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A1CE"/>
                </a:solidFill>
              </a:rPr>
              <a:t>MagicInfo offers cost effective digital signage as a turnkey solution from a single manufacturer.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It removes the need to integrate a separate media player into the display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It eliminates dealing with multiple sources and/or signal distribution.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MagicInfo provides easy content scheduling, detailed hardware management, and full remote control.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MagicInfo features simple configuration and easy to use interfaces.</a:t>
            </a:r>
          </a:p>
        </p:txBody>
      </p:sp>
      <p:sp>
        <p:nvSpPr>
          <p:cNvPr id="4101" name="Rectangle 6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Benefits of MagicInfo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05971-3F75-4736-ACCC-6B55C4CF7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53"/>
          <a:stretch/>
        </p:blipFill>
        <p:spPr>
          <a:xfrm>
            <a:off x="7464003" y="3630966"/>
            <a:ext cx="4068372" cy="310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E6643-D8E9-4A80-B310-270470E5E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67" y="3630966"/>
            <a:ext cx="584517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D87CC2-BD22-4D00-A032-14B7C1B78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402" y="3829954"/>
            <a:ext cx="4142463" cy="751039"/>
          </a:xfrm>
        </p:spPr>
        <p:txBody>
          <a:bodyPr/>
          <a:lstStyle/>
          <a:p>
            <a:r>
              <a:rPr lang="en-US" dirty="0"/>
              <a:t>Introducing MagicInfo Lite</a:t>
            </a:r>
          </a:p>
        </p:txBody>
      </p:sp>
    </p:spTree>
    <p:extLst>
      <p:ext uri="{BB962C8B-B14F-4D97-AF65-F5344CB8AC3E}">
        <p14:creationId xmlns:p14="http://schemas.microsoft.com/office/powerpoint/2010/main" val="209323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A1CE"/>
                </a:solidFill>
              </a:rPr>
              <a:t>MagicInfo Lite is Samsung’s entry level enterprise-class digital signage software. </a:t>
            </a:r>
          </a:p>
          <a:p>
            <a:r>
              <a:rPr lang="en-US" sz="1800" dirty="0"/>
              <a:t>Included with every SMART Signage LFD, is an onboard </a:t>
            </a:r>
            <a:r>
              <a:rPr lang="en-US" sz="1800" dirty="0">
                <a:solidFill>
                  <a:srgbClr val="00A1CE"/>
                </a:solidFill>
              </a:rPr>
              <a:t>SoC (System on Chip) media player. </a:t>
            </a:r>
          </a:p>
          <a:p>
            <a:r>
              <a:rPr lang="en-US" sz="1800" dirty="0"/>
              <a:t>This player, while </a:t>
            </a:r>
            <a:r>
              <a:rPr lang="en-US" sz="1800"/>
              <a:t>not potentially </a:t>
            </a:r>
            <a:r>
              <a:rPr lang="en-US" sz="1800" dirty="0"/>
              <a:t>as powerful as a full dedicated PC, offers complete digital signage functionality, at no additional cost.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MagicInfo Lite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37068" y="3507005"/>
            <a:ext cx="2587003" cy="1532315"/>
            <a:chOff x="1844955" y="2506236"/>
            <a:chExt cx="3781000" cy="2239537"/>
          </a:xfrm>
        </p:grpSpPr>
        <p:pic>
          <p:nvPicPr>
            <p:cNvPr id="18" name="Picture 2" descr="http://content.hwigroup.net/images/products_xl/216586/samsung-dm40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4955" y="2506236"/>
              <a:ext cx="3781000" cy="223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085" y="2543508"/>
              <a:ext cx="3677888" cy="2088467"/>
            </a:xfrm>
            <a:prstGeom prst="rect">
              <a:avLst/>
            </a:prstGeom>
          </p:spPr>
        </p:pic>
      </p:grpSp>
      <p:pic>
        <p:nvPicPr>
          <p:cNvPr id="20" name="Picture 8" descr="https://www.comediacommunications.com/media/017673122-p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6" b="30545"/>
          <a:stretch/>
        </p:blipFill>
        <p:spPr bwMode="auto">
          <a:xfrm>
            <a:off x="5570133" y="5719259"/>
            <a:ext cx="1506788" cy="5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cdn3.iconfinder.com/data/icons/3d-printing-icon-set/512/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0" y="3688406"/>
            <a:ext cx="1169516" cy="11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122982" y="3437617"/>
            <a:ext cx="1671095" cy="1671095"/>
            <a:chOff x="213889" y="2861644"/>
            <a:chExt cx="856035" cy="8560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89" y="2861644"/>
              <a:ext cx="856035" cy="85603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/>
            <a:srcRect l="49964" b="4078"/>
            <a:stretch/>
          </p:blipFill>
          <p:spPr>
            <a:xfrm>
              <a:off x="450972" y="3022324"/>
              <a:ext cx="576072" cy="310601"/>
            </a:xfrm>
            <a:prstGeom prst="rect">
              <a:avLst/>
            </a:prstGeom>
          </p:spPr>
        </p:pic>
      </p:grpSp>
      <p:cxnSp>
        <p:nvCxnSpPr>
          <p:cNvPr id="8" name="Connector: Elbow 7"/>
          <p:cNvCxnSpPr>
            <a:stCxn id="18" idx="2"/>
            <a:endCxn id="20" idx="1"/>
          </p:cNvCxnSpPr>
          <p:nvPr/>
        </p:nvCxnSpPr>
        <p:spPr bwMode="auto">
          <a:xfrm rot="16200000" flipH="1">
            <a:off x="3425153" y="3844737"/>
            <a:ext cx="950399" cy="3339563"/>
          </a:xfrm>
          <a:prstGeom prst="bentConnector2">
            <a:avLst/>
          </a:prstGeom>
          <a:ln>
            <a:solidFill>
              <a:srgbClr val="00A1CE"/>
            </a:solidFill>
            <a:headEnd type="triangl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stCxn id="20" idx="3"/>
            <a:endCxn id="23" idx="2"/>
          </p:cNvCxnSpPr>
          <p:nvPr/>
        </p:nvCxnSpPr>
        <p:spPr bwMode="auto">
          <a:xfrm flipV="1">
            <a:off x="7076921" y="5108711"/>
            <a:ext cx="2881609" cy="881008"/>
          </a:xfrm>
          <a:prstGeom prst="bentConnector2">
            <a:avLst/>
          </a:prstGeom>
          <a:ln>
            <a:solidFill>
              <a:srgbClr val="00A1CE"/>
            </a:solidFill>
            <a:headEnd type="triangl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  <a:endCxn id="20" idx="0"/>
          </p:cNvCxnSpPr>
          <p:nvPr/>
        </p:nvCxnSpPr>
        <p:spPr bwMode="auto">
          <a:xfrm flipH="1">
            <a:off x="6323528" y="4857922"/>
            <a:ext cx="1" cy="861337"/>
          </a:xfrm>
          <a:prstGeom prst="straightConnector1">
            <a:avLst/>
          </a:prstGeom>
          <a:ln>
            <a:solidFill>
              <a:srgbClr val="00A1CE"/>
            </a:solidFill>
            <a:headEnd type="triangl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onboard MagicInfo Player, a system on a chip (SoC), allows you to play specific types of content files, either on demand, or according to a basic schedule. </a:t>
            </a:r>
          </a:p>
          <a:p>
            <a:r>
              <a:rPr lang="en-US" sz="1800" dirty="0"/>
              <a:t>All SoC LFDs are equipped with an onboard USB port, for connecting standard USB flash drives.</a:t>
            </a:r>
          </a:p>
          <a:p>
            <a:r>
              <a:rPr lang="en-US" sz="1800" dirty="0"/>
              <a:t>Content can be played directly from an attached USB drive, or from internal memory.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MagicInfo Player - SoC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BEE33-C081-4F19-ACBC-1A905F6C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07" y="2760341"/>
            <a:ext cx="2808971" cy="3519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73548-0498-41F3-9679-BF8430FD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122" y="3090011"/>
            <a:ext cx="1555218" cy="1555218"/>
          </a:xfrm>
          <a:prstGeom prst="rect">
            <a:avLst/>
          </a:prstGeom>
        </p:spPr>
      </p:pic>
      <p:pic>
        <p:nvPicPr>
          <p:cNvPr id="13" name="Picture 4" descr="http://techreport.com/r.x/samsung-850evo-m2/a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95" y="5145718"/>
            <a:ext cx="1557829" cy="9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2"/>
          <p:cNvSpPr/>
          <p:nvPr/>
        </p:nvSpPr>
        <p:spPr>
          <a:xfrm rot="2194998">
            <a:off x="5483025" y="3756011"/>
            <a:ext cx="399353" cy="435970"/>
          </a:xfrm>
          <a:prstGeom prst="rightArrow">
            <a:avLst/>
          </a:prstGeom>
          <a:solidFill>
            <a:srgbClr val="00A1CE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3"/>
          <p:cNvSpPr/>
          <p:nvPr/>
        </p:nvSpPr>
        <p:spPr>
          <a:xfrm rot="19405002" flipV="1">
            <a:off x="5483278" y="5041914"/>
            <a:ext cx="399353" cy="435970"/>
          </a:xfrm>
          <a:prstGeom prst="rightArrow">
            <a:avLst/>
          </a:prstGeom>
          <a:solidFill>
            <a:srgbClr val="00A1CE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11845635" cy="5444836"/>
          </a:xfrm>
        </p:spPr>
        <p:txBody>
          <a:bodyPr>
            <a:normAutofit/>
          </a:bodyPr>
          <a:lstStyle/>
          <a:p>
            <a:r>
              <a:rPr lang="en-US" sz="1800" dirty="0"/>
              <a:t>There are some applications where a network to connect the Samsung LFD and a server PC is not possible. In those instances, the user can make use of MagicInfo Lite as a stand-alone device.  </a:t>
            </a:r>
          </a:p>
          <a:p>
            <a:r>
              <a:rPr lang="en-US" sz="1800" dirty="0"/>
              <a:t>When used stand alone, without being networked to a MagicInfo Server, the user can manage digital signage directly on the LFD by using the IR remote control: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Play content files directly from the on-screen menus.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basic schedules for content play back.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network published schedules.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Lite - Stand Alone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EF6F8-4645-47AE-88DE-4884D456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" t="21100" r="46743" b="27983"/>
          <a:stretch/>
        </p:blipFill>
        <p:spPr>
          <a:xfrm>
            <a:off x="8110147" y="3835243"/>
            <a:ext cx="3678070" cy="2011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C1080-455A-47F0-A76E-922D25BD8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" t="21214" r="46846" b="27868"/>
          <a:stretch/>
        </p:blipFill>
        <p:spPr>
          <a:xfrm>
            <a:off x="4273619" y="3835243"/>
            <a:ext cx="3678070" cy="201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640B3-3F94-4744-9ECA-1DEDAAEE12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6" t="21494" r="46766" b="27985"/>
          <a:stretch/>
        </p:blipFill>
        <p:spPr>
          <a:xfrm>
            <a:off x="403783" y="3835243"/>
            <a:ext cx="371137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5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A1CE"/>
                </a:solidFill>
              </a:rPr>
              <a:t>MagicInfo Lite Players can also be used to build a networked enterprise class digital signage system.</a:t>
            </a:r>
          </a:p>
          <a:p>
            <a:r>
              <a:rPr lang="en-US" sz="1800" dirty="0"/>
              <a:t>By installing MagicInfo Server on a Windows PC, and connecting it to a network, multiple MagicInfo Lite LFDs can be connected and allow for centralized management, content publishing, and scheduling. </a:t>
            </a:r>
          </a:p>
          <a:p>
            <a:r>
              <a:rPr lang="en-US" sz="1800" dirty="0"/>
              <a:t>LFDs can be on the same network as the server, or on different networks, connected via the Internet. </a:t>
            </a:r>
          </a:p>
          <a:p>
            <a:r>
              <a:rPr lang="en-US" sz="1800" dirty="0">
                <a:solidFill>
                  <a:srgbClr val="00A1CE"/>
                </a:solidFill>
              </a:rPr>
              <a:t>The Server comes with the first 25 LFDs licensed at no cost to the user. </a:t>
            </a:r>
          </a:p>
          <a:p>
            <a:r>
              <a:rPr lang="en-US" sz="1800" dirty="0">
                <a:solidFill>
                  <a:srgbClr val="00A1CE"/>
                </a:solidFill>
              </a:rPr>
              <a:t>Additional displays may be added using a purchasable license per display to be added.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A1CE"/>
                </a:solidFill>
              </a:rPr>
              <a:t>     (part CY-MILSSTS).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Lite - Networked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75002" y="3692956"/>
            <a:ext cx="8641997" cy="3068156"/>
            <a:chOff x="442357" y="2480433"/>
            <a:chExt cx="6481498" cy="2301117"/>
          </a:xfrm>
        </p:grpSpPr>
        <p:grpSp>
          <p:nvGrpSpPr>
            <p:cNvPr id="6" name="Group 5"/>
            <p:cNvGrpSpPr/>
            <p:nvPr/>
          </p:nvGrpSpPr>
          <p:grpSpPr>
            <a:xfrm>
              <a:off x="1874504" y="3371209"/>
              <a:ext cx="1325218" cy="784944"/>
              <a:chOff x="1844955" y="2506236"/>
              <a:chExt cx="3781000" cy="2239537"/>
            </a:xfrm>
          </p:grpSpPr>
          <p:pic>
            <p:nvPicPr>
              <p:cNvPr id="7" name="Picture 2" descr="http://content.hwigroup.net/images/products_xl/216586/samsung-dm40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44955" y="2506236"/>
                <a:ext cx="3781000" cy="2239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085" y="2543508"/>
                <a:ext cx="3677888" cy="2088467"/>
              </a:xfrm>
              <a:prstGeom prst="rect">
                <a:avLst/>
              </a:prstGeom>
            </p:spPr>
          </p:pic>
        </p:grpSp>
        <p:pic>
          <p:nvPicPr>
            <p:cNvPr id="9" name="Picture 8" descr="https://www.comediacommunications.com/media/017673122-pic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56" b="30545"/>
            <a:stretch/>
          </p:blipFill>
          <p:spPr bwMode="auto">
            <a:xfrm>
              <a:off x="4247837" y="4504459"/>
              <a:ext cx="771867" cy="27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cdn3.iconfinder.com/data/icons/3d-printing-icon-set/512/Serv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224" y="3464133"/>
              <a:ext cx="599096" cy="59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67820" y="3335664"/>
              <a:ext cx="856035" cy="856035"/>
              <a:chOff x="213889" y="2861644"/>
              <a:chExt cx="856035" cy="85603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889" y="2861644"/>
                <a:ext cx="856035" cy="85603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/>
              <a:srcRect l="49964" b="4078"/>
              <a:stretch/>
            </p:blipFill>
            <p:spPr>
              <a:xfrm>
                <a:off x="450972" y="3022324"/>
                <a:ext cx="576072" cy="310601"/>
              </a:xfrm>
              <a:prstGeom prst="rect">
                <a:avLst/>
              </a:prstGeom>
            </p:spPr>
          </p:pic>
        </p:grpSp>
        <p:cxnSp>
          <p:nvCxnSpPr>
            <p:cNvPr id="14" name="Connector: Elbow 13"/>
            <p:cNvCxnSpPr>
              <a:stCxn id="7" idx="2"/>
              <a:endCxn id="9" idx="1"/>
            </p:cNvCxnSpPr>
            <p:nvPr/>
          </p:nvCxnSpPr>
          <p:spPr bwMode="auto">
            <a:xfrm rot="16200000" flipH="1">
              <a:off x="3149050" y="3544216"/>
              <a:ext cx="486851" cy="1710724"/>
            </a:xfrm>
            <a:prstGeom prst="bentConnector2">
              <a:avLst/>
            </a:prstGeom>
            <a:ln>
              <a:solidFill>
                <a:srgbClr val="00A1CE"/>
              </a:solidFill>
              <a:headEnd type="triangl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/>
            <p:cNvCxnSpPr>
              <a:stCxn id="9" idx="3"/>
              <a:endCxn id="12" idx="2"/>
            </p:cNvCxnSpPr>
            <p:nvPr/>
          </p:nvCxnSpPr>
          <p:spPr bwMode="auto">
            <a:xfrm flipV="1">
              <a:off x="5019705" y="4191699"/>
              <a:ext cx="1476133" cy="451305"/>
            </a:xfrm>
            <a:prstGeom prst="bentConnector2">
              <a:avLst/>
            </a:prstGeom>
            <a:ln>
              <a:solidFill>
                <a:srgbClr val="00A1CE"/>
              </a:solidFill>
              <a:headEnd type="triangl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  <a:endCxn id="9" idx="0"/>
            </p:cNvCxnSpPr>
            <p:nvPr/>
          </p:nvCxnSpPr>
          <p:spPr bwMode="auto">
            <a:xfrm flipH="1">
              <a:off x="4633771" y="4063230"/>
              <a:ext cx="1" cy="441229"/>
            </a:xfrm>
            <a:prstGeom prst="straightConnector1">
              <a:avLst/>
            </a:prstGeom>
            <a:ln>
              <a:solidFill>
                <a:srgbClr val="00A1CE"/>
              </a:solidFill>
              <a:headEnd type="triangl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42357" y="3366892"/>
              <a:ext cx="1325218" cy="784944"/>
              <a:chOff x="1844955" y="2506236"/>
              <a:chExt cx="3781000" cy="2239537"/>
            </a:xfrm>
          </p:grpSpPr>
          <p:pic>
            <p:nvPicPr>
              <p:cNvPr id="19" name="Picture 2" descr="http://content.hwigroup.net/images/products_xl/216586/samsung-dm40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44955" y="2506236"/>
                <a:ext cx="3781000" cy="2239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085" y="2543508"/>
                <a:ext cx="3677888" cy="2088467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1887228" y="2484750"/>
              <a:ext cx="1325218" cy="784944"/>
              <a:chOff x="1844955" y="2506236"/>
              <a:chExt cx="3781000" cy="2239537"/>
            </a:xfrm>
          </p:grpSpPr>
          <p:pic>
            <p:nvPicPr>
              <p:cNvPr id="22" name="Picture 2" descr="http://content.hwigroup.net/images/products_xl/216586/samsung-dm40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44955" y="2506236"/>
                <a:ext cx="3781000" cy="2239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085" y="2543508"/>
                <a:ext cx="3677888" cy="2088467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55081" y="2480433"/>
              <a:ext cx="1325218" cy="784944"/>
              <a:chOff x="1844955" y="2506236"/>
              <a:chExt cx="3781000" cy="2239537"/>
            </a:xfrm>
          </p:grpSpPr>
          <p:pic>
            <p:nvPicPr>
              <p:cNvPr id="25" name="Picture 2" descr="http://content.hwigroup.net/images/products_xl/216586/samsung-dm40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44955" y="2506236"/>
                <a:ext cx="3781000" cy="2239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085" y="2543508"/>
                <a:ext cx="3677888" cy="20884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772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67" dirty="0"/>
              <a:t>MagicInfo Lite supports the following content file types, displayed only in full screen: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Lite Content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B6C932-A7F2-493A-BDCB-BA3BA35B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25" y="4363209"/>
            <a:ext cx="1737360" cy="17373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4919D1E-30CA-42B4-8A61-0EC119AD6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5324" y="4363209"/>
            <a:ext cx="1634414" cy="1718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4A32C-669C-4610-89C4-DC1A5B1F0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505" y="1760470"/>
            <a:ext cx="1737360" cy="1737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547576-2AD4-40DC-807E-04066D307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320" y="1760470"/>
            <a:ext cx="1737360" cy="17373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88DE7B-57CD-4E21-99DB-0A08431BC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135" y="1760470"/>
            <a:ext cx="1737360" cy="1737360"/>
          </a:xfrm>
          <a:prstGeom prst="rect">
            <a:avLst/>
          </a:prstGeom>
        </p:spPr>
      </p:pic>
      <p:sp>
        <p:nvSpPr>
          <p:cNvPr id="6145" name="TextBox 6144">
            <a:extLst>
              <a:ext uri="{FF2B5EF4-FFF2-40B4-BE49-F238E27FC236}">
                <a16:creationId xmlns:a16="http://schemas.microsoft.com/office/drawing/2014/main" id="{5F936FFA-AAE4-4534-9F33-D8A03418AF88}"/>
              </a:ext>
            </a:extLst>
          </p:cNvPr>
          <p:cNvSpPr txBox="1"/>
          <p:nvPr/>
        </p:nvSpPr>
        <p:spPr>
          <a:xfrm>
            <a:off x="3334812" y="3674554"/>
            <a:ext cx="152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Image Files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E5FD4F-68B3-4C43-B08A-AA5C0E94211F}"/>
              </a:ext>
            </a:extLst>
          </p:cNvPr>
          <p:cNvSpPr txBox="1"/>
          <p:nvPr/>
        </p:nvSpPr>
        <p:spPr>
          <a:xfrm>
            <a:off x="5385145" y="3674554"/>
            <a:ext cx="152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Video Files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19759C-31C2-4D86-A439-2F5ED3EC8DFB}"/>
              </a:ext>
            </a:extLst>
          </p:cNvPr>
          <p:cNvSpPr txBox="1"/>
          <p:nvPr/>
        </p:nvSpPr>
        <p:spPr>
          <a:xfrm>
            <a:off x="7287643" y="3669002"/>
            <a:ext cx="196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PowerPoint Files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35C296-1884-4663-B6DD-09A46B23B1F5}"/>
              </a:ext>
            </a:extLst>
          </p:cNvPr>
          <p:cNvSpPr txBox="1"/>
          <p:nvPr/>
        </p:nvSpPr>
        <p:spPr>
          <a:xfrm>
            <a:off x="4263905" y="6180955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Flash Files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BC1F30-B7D6-4109-A8B9-C493EF0140B9}"/>
              </a:ext>
            </a:extLst>
          </p:cNvPr>
          <p:cNvSpPr txBox="1"/>
          <p:nvPr/>
        </p:nvSpPr>
        <p:spPr>
          <a:xfrm>
            <a:off x="6629290" y="618266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PDF Files</a:t>
            </a:r>
          </a:p>
        </p:txBody>
      </p:sp>
    </p:spTree>
    <p:extLst>
      <p:ext uri="{BB962C8B-B14F-4D97-AF65-F5344CB8AC3E}">
        <p14:creationId xmlns:p14="http://schemas.microsoft.com/office/powerpoint/2010/main" val="511690613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Samsung MASTER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Samsung theme</Template>
  <TotalTime>5727</TotalTime>
  <Words>629</Words>
  <Application>Microsoft Office PowerPoint</Application>
  <PresentationFormat>Widescreen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굴림</vt:lpstr>
      <vt:lpstr>Arial</vt:lpstr>
      <vt:lpstr>Calibri</vt:lpstr>
      <vt:lpstr>Century Gothic</vt:lpstr>
      <vt:lpstr>Century Gothic obyčejné</vt:lpstr>
      <vt:lpstr>Tw Cen MT</vt:lpstr>
      <vt:lpstr>3_Blank</vt:lpstr>
      <vt:lpstr>Custom Design</vt:lpstr>
      <vt:lpstr>3_Office Theme</vt:lpstr>
      <vt:lpstr>1_Custom Design</vt:lpstr>
      <vt:lpstr>Introducing MagicInfo Lite</vt:lpstr>
      <vt:lpstr>The MagicInfo Concept</vt:lpstr>
      <vt:lpstr>The Benefits of MagicInfo</vt:lpstr>
      <vt:lpstr>PowerPoint Presentation</vt:lpstr>
      <vt:lpstr>Introducing MagicInfo Lite</vt:lpstr>
      <vt:lpstr>MagicInfo Player - SoC</vt:lpstr>
      <vt:lpstr>MagicInfo Lite - Stand Alone</vt:lpstr>
      <vt:lpstr>MagicInfo Lite - Networked</vt:lpstr>
      <vt:lpstr>MagicInfo Lite Content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</dc:title>
  <dc:creator>Jana Lužná</dc:creator>
  <cp:lastModifiedBy>Jonathan Brawn</cp:lastModifiedBy>
  <cp:revision>413</cp:revision>
  <cp:lastPrinted>2017-08-02T19:16:01Z</cp:lastPrinted>
  <dcterms:created xsi:type="dcterms:W3CDTF">2016-02-24T13:56:07Z</dcterms:created>
  <dcterms:modified xsi:type="dcterms:W3CDTF">2019-12-19T21:24:33Z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835EF5AFE1B59E5E30676DAF6EE9FE95A7794FA24FF2375559CD471B8075D18E</vt:lpwstr>
  </property>
  <property fmtid="{D5CDD505-2E9C-101B-9397-08002B2CF9AE}" pid="2" name="NSCPROP">
    <vt:lpwstr>NSCCustomProperty</vt:lpwstr>
  </property>
  <property fmtid="{D5CDD505-2E9C-101B-9397-08002B2CF9AE}" pid="3" name="NSCPROP_SA">
    <vt:lpwstr>S:\Strategic Planning\Presentations\Powerpoint Templates\2 SEA 2017 Cover and Agenda Pages - Smart Signage.pptx</vt:lpwstr>
  </property>
</Properties>
</file>