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23" r:id="rId2"/>
    <p:sldMasterId id="2147483654" r:id="rId3"/>
    <p:sldMasterId id="2147483916" r:id="rId4"/>
  </p:sldMasterIdLst>
  <p:notesMasterIdLst>
    <p:notesMasterId r:id="rId24"/>
  </p:notesMasterIdLst>
  <p:handoutMasterIdLst>
    <p:handoutMasterId r:id="rId25"/>
  </p:handoutMasterIdLst>
  <p:sldIdLst>
    <p:sldId id="478" r:id="rId5"/>
    <p:sldId id="490" r:id="rId6"/>
    <p:sldId id="510" r:id="rId7"/>
    <p:sldId id="489" r:id="rId8"/>
    <p:sldId id="511" r:id="rId9"/>
    <p:sldId id="491" r:id="rId10"/>
    <p:sldId id="493" r:id="rId11"/>
    <p:sldId id="492" r:id="rId12"/>
    <p:sldId id="496" r:id="rId13"/>
    <p:sldId id="494" r:id="rId14"/>
    <p:sldId id="505" r:id="rId15"/>
    <p:sldId id="507" r:id="rId16"/>
    <p:sldId id="500" r:id="rId17"/>
    <p:sldId id="506" r:id="rId18"/>
    <p:sldId id="508" r:id="rId19"/>
    <p:sldId id="509" r:id="rId20"/>
    <p:sldId id="504" r:id="rId21"/>
    <p:sldId id="503" r:id="rId22"/>
    <p:sldId id="488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B"/>
    <a:srgbClr val="00B3E3"/>
    <a:srgbClr val="00A1CE"/>
    <a:srgbClr val="FFFFFF"/>
    <a:srgbClr val="007AC2"/>
    <a:srgbClr val="142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A9313-F6CF-45FD-B46C-355FCF94DFE0}" v="5" dt="2019-10-15T01:53:02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8" autoAdjust="0"/>
    <p:restoredTop sz="89606" autoAdjust="0"/>
  </p:normalViewPr>
  <p:slideViewPr>
    <p:cSldViewPr snapToGrid="0" snapToObjects="1">
      <p:cViewPr varScale="1">
        <p:scale>
          <a:sx n="122" d="100"/>
          <a:sy n="122" d="100"/>
        </p:scale>
        <p:origin x="970" y="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notesViewPr>
    <p:cSldViewPr snapToGrid="0" snapToObjects="1">
      <p:cViewPr varScale="1">
        <p:scale>
          <a:sx n="85" d="100"/>
          <a:sy n="85" d="100"/>
        </p:scale>
        <p:origin x="-3834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Brawn" userId="f8a3a16d-c5c7-4cf6-bee1-91fd6e035a71" providerId="ADAL" clId="{484A9313-F6CF-45FD-B46C-355FCF94DFE0}"/>
    <pc:docChg chg="custSel modSld">
      <pc:chgData name="Jonathan Brawn" userId="f8a3a16d-c5c7-4cf6-bee1-91fd6e035a71" providerId="ADAL" clId="{484A9313-F6CF-45FD-B46C-355FCF94DFE0}" dt="2019-10-15T01:53:53.341" v="20" actId="403"/>
      <pc:docMkLst>
        <pc:docMk/>
      </pc:docMkLst>
      <pc:sldChg chg="modSp">
        <pc:chgData name="Jonathan Brawn" userId="f8a3a16d-c5c7-4cf6-bee1-91fd6e035a71" providerId="ADAL" clId="{484A9313-F6CF-45FD-B46C-355FCF94DFE0}" dt="2019-10-15T01:51:39.449" v="3" actId="207"/>
        <pc:sldMkLst>
          <pc:docMk/>
          <pc:sldMk cId="1143200496" sldId="492"/>
        </pc:sldMkLst>
        <pc:spChg chg="mod">
          <ac:chgData name="Jonathan Brawn" userId="f8a3a16d-c5c7-4cf6-bee1-91fd6e035a71" providerId="ADAL" clId="{484A9313-F6CF-45FD-B46C-355FCF94DFE0}" dt="2019-10-15T01:51:39.449" v="3" actId="207"/>
          <ac:spMkLst>
            <pc:docMk/>
            <pc:sldMk cId="1143200496" sldId="492"/>
            <ac:spMk id="4" creationId="{00000000-0000-0000-0000-000000000000}"/>
          </ac:spMkLst>
        </pc:spChg>
      </pc:sldChg>
      <pc:sldChg chg="modSp">
        <pc:chgData name="Jonathan Brawn" userId="f8a3a16d-c5c7-4cf6-bee1-91fd6e035a71" providerId="ADAL" clId="{484A9313-F6CF-45FD-B46C-355FCF94DFE0}" dt="2019-10-15T01:52:36.087" v="11" actId="403"/>
        <pc:sldMkLst>
          <pc:docMk/>
          <pc:sldMk cId="1574426833" sldId="494"/>
        </pc:sldMkLst>
        <pc:spChg chg="mod">
          <ac:chgData name="Jonathan Brawn" userId="f8a3a16d-c5c7-4cf6-bee1-91fd6e035a71" providerId="ADAL" clId="{484A9313-F6CF-45FD-B46C-355FCF94DFE0}" dt="2019-10-15T01:52:36.087" v="11" actId="403"/>
          <ac:spMkLst>
            <pc:docMk/>
            <pc:sldMk cId="1574426833" sldId="494"/>
            <ac:spMk id="4" creationId="{00000000-0000-0000-0000-000000000000}"/>
          </ac:spMkLst>
        </pc:spChg>
      </pc:sldChg>
      <pc:sldChg chg="modSp">
        <pc:chgData name="Jonathan Brawn" userId="f8a3a16d-c5c7-4cf6-bee1-91fd6e035a71" providerId="ADAL" clId="{484A9313-F6CF-45FD-B46C-355FCF94DFE0}" dt="2019-10-15T01:53:02.345" v="14" actId="255"/>
        <pc:sldMkLst>
          <pc:docMk/>
          <pc:sldMk cId="3472191660" sldId="496"/>
        </pc:sldMkLst>
        <pc:graphicFrameChg chg="mod">
          <ac:chgData name="Jonathan Brawn" userId="f8a3a16d-c5c7-4cf6-bee1-91fd6e035a71" providerId="ADAL" clId="{484A9313-F6CF-45FD-B46C-355FCF94DFE0}" dt="2019-10-15T01:53:02.345" v="14" actId="255"/>
          <ac:graphicFrameMkLst>
            <pc:docMk/>
            <pc:sldMk cId="3472191660" sldId="496"/>
            <ac:graphicFrameMk id="7" creationId="{5AC659AE-DAE7-48E2-8904-61DA3AD69AE0}"/>
          </ac:graphicFrameMkLst>
        </pc:graphicFrameChg>
      </pc:sldChg>
      <pc:sldChg chg="modSp">
        <pc:chgData name="Jonathan Brawn" userId="f8a3a16d-c5c7-4cf6-bee1-91fd6e035a71" providerId="ADAL" clId="{484A9313-F6CF-45FD-B46C-355FCF94DFE0}" dt="2019-10-15T01:52:18.520" v="5" actId="403"/>
        <pc:sldMkLst>
          <pc:docMk/>
          <pc:sldMk cId="878299278" sldId="500"/>
        </pc:sldMkLst>
        <pc:spChg chg="mod">
          <ac:chgData name="Jonathan Brawn" userId="f8a3a16d-c5c7-4cf6-bee1-91fd6e035a71" providerId="ADAL" clId="{484A9313-F6CF-45FD-B46C-355FCF94DFE0}" dt="2019-10-15T01:52:18.520" v="5" actId="403"/>
          <ac:spMkLst>
            <pc:docMk/>
            <pc:sldMk cId="878299278" sldId="500"/>
            <ac:spMk id="11266" creationId="{00000000-0000-0000-0000-000000000000}"/>
          </ac:spMkLst>
        </pc:spChg>
      </pc:sldChg>
      <pc:sldChg chg="modSp">
        <pc:chgData name="Jonathan Brawn" userId="f8a3a16d-c5c7-4cf6-bee1-91fd6e035a71" providerId="ADAL" clId="{484A9313-F6CF-45FD-B46C-355FCF94DFE0}" dt="2019-10-15T01:53:53.341" v="20" actId="403"/>
        <pc:sldMkLst>
          <pc:docMk/>
          <pc:sldMk cId="3439531379" sldId="503"/>
        </pc:sldMkLst>
        <pc:spChg chg="mod">
          <ac:chgData name="Jonathan Brawn" userId="f8a3a16d-c5c7-4cf6-bee1-91fd6e035a71" providerId="ADAL" clId="{484A9313-F6CF-45FD-B46C-355FCF94DFE0}" dt="2019-10-15T01:53:53.341" v="20" actId="403"/>
          <ac:spMkLst>
            <pc:docMk/>
            <pc:sldMk cId="3439531379" sldId="503"/>
            <ac:spMk id="3" creationId="{00000000-0000-0000-0000-000000000000}"/>
          </ac:spMkLst>
        </pc:spChg>
      </pc:sldChg>
      <pc:sldChg chg="modSp">
        <pc:chgData name="Jonathan Brawn" userId="f8a3a16d-c5c7-4cf6-bee1-91fd6e035a71" providerId="ADAL" clId="{484A9313-F6CF-45FD-B46C-355FCF94DFE0}" dt="2019-10-15T01:53:45.700" v="19" actId="404"/>
        <pc:sldMkLst>
          <pc:docMk/>
          <pc:sldMk cId="3526981078" sldId="504"/>
        </pc:sldMkLst>
        <pc:graphicFrameChg chg="modGraphic">
          <ac:chgData name="Jonathan Brawn" userId="f8a3a16d-c5c7-4cf6-bee1-91fd6e035a71" providerId="ADAL" clId="{484A9313-F6CF-45FD-B46C-355FCF94DFE0}" dt="2019-10-15T01:53:45.700" v="19" actId="404"/>
          <ac:graphicFrameMkLst>
            <pc:docMk/>
            <pc:sldMk cId="3526981078" sldId="504"/>
            <ac:graphicFrameMk id="7" creationId="{ABAEBBF4-352D-4202-8D6B-40161527386E}"/>
          </ac:graphicFrameMkLst>
        </pc:graphicFrameChg>
      </pc:sldChg>
      <pc:sldChg chg="modSp">
        <pc:chgData name="Jonathan Brawn" userId="f8a3a16d-c5c7-4cf6-bee1-91fd6e035a71" providerId="ADAL" clId="{484A9313-F6CF-45FD-B46C-355FCF94DFE0}" dt="2019-10-15T01:52:32.539" v="10" actId="403"/>
        <pc:sldMkLst>
          <pc:docMk/>
          <pc:sldMk cId="313940900" sldId="505"/>
        </pc:sldMkLst>
        <pc:spChg chg="mod">
          <ac:chgData name="Jonathan Brawn" userId="f8a3a16d-c5c7-4cf6-bee1-91fd6e035a71" providerId="ADAL" clId="{484A9313-F6CF-45FD-B46C-355FCF94DFE0}" dt="2019-10-15T01:52:32.539" v="10" actId="403"/>
          <ac:spMkLst>
            <pc:docMk/>
            <pc:sldMk cId="313940900" sldId="505"/>
            <ac:spMk id="4" creationId="{00000000-0000-0000-0000-000000000000}"/>
          </ac:spMkLst>
        </pc:spChg>
      </pc:sldChg>
      <pc:sldChg chg="modSp">
        <pc:chgData name="Jonathan Brawn" userId="f8a3a16d-c5c7-4cf6-bee1-91fd6e035a71" providerId="ADAL" clId="{484A9313-F6CF-45FD-B46C-355FCF94DFE0}" dt="2019-10-15T01:53:17.400" v="15" actId="403"/>
        <pc:sldMkLst>
          <pc:docMk/>
          <pc:sldMk cId="3146296531" sldId="506"/>
        </pc:sldMkLst>
        <pc:spChg chg="mod">
          <ac:chgData name="Jonathan Brawn" userId="f8a3a16d-c5c7-4cf6-bee1-91fd6e035a71" providerId="ADAL" clId="{484A9313-F6CF-45FD-B46C-355FCF94DFE0}" dt="2019-10-15T01:53:17.400" v="15" actId="403"/>
          <ac:spMkLst>
            <pc:docMk/>
            <pc:sldMk cId="3146296531" sldId="506"/>
            <ac:spMk id="4" creationId="{00000000-0000-0000-0000-000000000000}"/>
          </ac:spMkLst>
        </pc:spChg>
      </pc:sldChg>
      <pc:sldChg chg="modSp">
        <pc:chgData name="Jonathan Brawn" userId="f8a3a16d-c5c7-4cf6-bee1-91fd6e035a71" providerId="ADAL" clId="{484A9313-F6CF-45FD-B46C-355FCF94DFE0}" dt="2019-10-15T01:52:22.882" v="6" actId="403"/>
        <pc:sldMkLst>
          <pc:docMk/>
          <pc:sldMk cId="1076286383" sldId="507"/>
        </pc:sldMkLst>
        <pc:spChg chg="mod">
          <ac:chgData name="Jonathan Brawn" userId="f8a3a16d-c5c7-4cf6-bee1-91fd6e035a71" providerId="ADAL" clId="{484A9313-F6CF-45FD-B46C-355FCF94DFE0}" dt="2019-10-15T01:52:22.882" v="6" actId="403"/>
          <ac:spMkLst>
            <pc:docMk/>
            <pc:sldMk cId="1076286383" sldId="507"/>
            <ac:spMk id="4" creationId="{00000000-0000-0000-0000-000000000000}"/>
          </ac:spMkLst>
        </pc:spChg>
      </pc:sldChg>
      <pc:sldChg chg="modSp">
        <pc:chgData name="Jonathan Brawn" userId="f8a3a16d-c5c7-4cf6-bee1-91fd6e035a71" providerId="ADAL" clId="{484A9313-F6CF-45FD-B46C-355FCF94DFE0}" dt="2019-10-15T01:53:24.070" v="16" actId="403"/>
        <pc:sldMkLst>
          <pc:docMk/>
          <pc:sldMk cId="480033556" sldId="508"/>
        </pc:sldMkLst>
        <pc:spChg chg="mod">
          <ac:chgData name="Jonathan Brawn" userId="f8a3a16d-c5c7-4cf6-bee1-91fd6e035a71" providerId="ADAL" clId="{484A9313-F6CF-45FD-B46C-355FCF94DFE0}" dt="2019-10-15T01:53:24.070" v="16" actId="403"/>
          <ac:spMkLst>
            <pc:docMk/>
            <pc:sldMk cId="480033556" sldId="508"/>
            <ac:spMk id="4" creationId="{00000000-0000-0000-0000-000000000000}"/>
          </ac:spMkLst>
        </pc:spChg>
      </pc:sldChg>
      <pc:sldChg chg="modSp">
        <pc:chgData name="Jonathan Brawn" userId="f8a3a16d-c5c7-4cf6-bee1-91fd6e035a71" providerId="ADAL" clId="{484A9313-F6CF-45FD-B46C-355FCF94DFE0}" dt="2019-10-15T01:53:34.104" v="17" actId="403"/>
        <pc:sldMkLst>
          <pc:docMk/>
          <pc:sldMk cId="1926847709" sldId="509"/>
        </pc:sldMkLst>
        <pc:spChg chg="mod">
          <ac:chgData name="Jonathan Brawn" userId="f8a3a16d-c5c7-4cf6-bee1-91fd6e035a71" providerId="ADAL" clId="{484A9313-F6CF-45FD-B46C-355FCF94DFE0}" dt="2019-10-15T01:53:34.104" v="17" actId="403"/>
          <ac:spMkLst>
            <pc:docMk/>
            <pc:sldMk cId="1926847709" sldId="509"/>
            <ac:spMk id="4" creationId="{00000000-0000-0000-0000-000000000000}"/>
          </ac:spMkLst>
        </pc:spChg>
      </pc:sldChg>
    </pc:docChg>
  </pc:docChgLst>
  <pc:docChgLst>
    <pc:chgData name="Jonathan Brawn" userId="f8a3a16d-c5c7-4cf6-bee1-91fd6e035a71" providerId="ADAL" clId="{2E655957-0C47-4BE5-9D9F-D76333203B7E}"/>
  </pc:docChgLst>
  <pc:docChgLst>
    <pc:chgData name="Jonathan Brawn" userId="f8a3a16d-c5c7-4cf6-bee1-91fd6e035a71" providerId="ADAL" clId="{DE18583F-8118-4BF6-856F-93F593AAF627}"/>
    <pc:docChg chg="custSel modSld">
      <pc:chgData name="Jonathan Brawn" userId="f8a3a16d-c5c7-4cf6-bee1-91fd6e035a71" providerId="ADAL" clId="{DE18583F-8118-4BF6-856F-93F593AAF627}" dt="2019-04-10T03:48:48.390" v="35" actId="33524"/>
      <pc:docMkLst>
        <pc:docMk/>
      </pc:docMkLst>
      <pc:sldChg chg="modSp">
        <pc:chgData name="Jonathan Brawn" userId="f8a3a16d-c5c7-4cf6-bee1-91fd6e035a71" providerId="ADAL" clId="{DE18583F-8118-4BF6-856F-93F593AAF627}" dt="2019-04-10T03:46:44.289" v="5" actId="20577"/>
        <pc:sldMkLst>
          <pc:docMk/>
          <pc:sldMk cId="2516239009" sldId="478"/>
        </pc:sldMkLst>
        <pc:spChg chg="mod">
          <ac:chgData name="Jonathan Brawn" userId="f8a3a16d-c5c7-4cf6-bee1-91fd6e035a71" providerId="ADAL" clId="{DE18583F-8118-4BF6-856F-93F593AAF627}" dt="2019-04-10T03:46:39.935" v="3" actId="6549"/>
          <ac:spMkLst>
            <pc:docMk/>
            <pc:sldMk cId="2516239009" sldId="478"/>
            <ac:spMk id="2" creationId="{819D8761-FD89-4BEF-A3F7-8EF374ECB1CB}"/>
          </ac:spMkLst>
        </pc:spChg>
        <pc:spChg chg="mod">
          <ac:chgData name="Jonathan Brawn" userId="f8a3a16d-c5c7-4cf6-bee1-91fd6e035a71" providerId="ADAL" clId="{DE18583F-8118-4BF6-856F-93F593AAF627}" dt="2019-04-10T03:46:44.289" v="5" actId="20577"/>
          <ac:spMkLst>
            <pc:docMk/>
            <pc:sldMk cId="2516239009" sldId="478"/>
            <ac:spMk id="8" creationId="{C619B5EB-16D6-41F7-8094-313F4239925F}"/>
          </ac:spMkLst>
        </pc:spChg>
      </pc:sldChg>
      <pc:sldChg chg="modSp">
        <pc:chgData name="Jonathan Brawn" userId="f8a3a16d-c5c7-4cf6-bee1-91fd6e035a71" providerId="ADAL" clId="{DE18583F-8118-4BF6-856F-93F593AAF627}" dt="2019-04-10T03:46:54.301" v="7" actId="6549"/>
        <pc:sldMkLst>
          <pc:docMk/>
          <pc:sldMk cId="2093236606" sldId="489"/>
        </pc:sldMkLst>
        <pc:spChg chg="mod">
          <ac:chgData name="Jonathan Brawn" userId="f8a3a16d-c5c7-4cf6-bee1-91fd6e035a71" providerId="ADAL" clId="{DE18583F-8118-4BF6-856F-93F593AAF627}" dt="2019-04-10T03:46:54.301" v="7" actId="6549"/>
          <ac:spMkLst>
            <pc:docMk/>
            <pc:sldMk cId="2093236606" sldId="489"/>
            <ac:spMk id="8" creationId="{1FD87CC2-BD22-4D00-A032-14B7C1B784F6}"/>
          </ac:spMkLst>
        </pc:spChg>
      </pc:sldChg>
      <pc:sldChg chg="modSp">
        <pc:chgData name="Jonathan Brawn" userId="f8a3a16d-c5c7-4cf6-bee1-91fd6e035a71" providerId="ADAL" clId="{DE18583F-8118-4BF6-856F-93F593AAF627}" dt="2019-04-10T03:47:26.462" v="20" actId="20577"/>
        <pc:sldMkLst>
          <pc:docMk/>
          <pc:sldMk cId="1143200496" sldId="492"/>
        </pc:sldMkLst>
        <pc:spChg chg="mod">
          <ac:chgData name="Jonathan Brawn" userId="f8a3a16d-c5c7-4cf6-bee1-91fd6e035a71" providerId="ADAL" clId="{DE18583F-8118-4BF6-856F-93F593AAF627}" dt="2019-04-10T03:46:59.435" v="9" actId="20577"/>
          <ac:spMkLst>
            <pc:docMk/>
            <pc:sldMk cId="1143200496" sldId="492"/>
            <ac:spMk id="3" creationId="{00000000-0000-0000-0000-000000000000}"/>
          </ac:spMkLst>
        </pc:spChg>
        <pc:spChg chg="mod">
          <ac:chgData name="Jonathan Brawn" userId="f8a3a16d-c5c7-4cf6-bee1-91fd6e035a71" providerId="ADAL" clId="{DE18583F-8118-4BF6-856F-93F593AAF627}" dt="2019-04-10T03:47:26.462" v="20" actId="20577"/>
          <ac:spMkLst>
            <pc:docMk/>
            <pc:sldMk cId="1143200496" sldId="492"/>
            <ac:spMk id="4" creationId="{00000000-0000-0000-0000-000000000000}"/>
          </ac:spMkLst>
        </pc:spChg>
      </pc:sldChg>
      <pc:sldChg chg="modSp">
        <pc:chgData name="Jonathan Brawn" userId="f8a3a16d-c5c7-4cf6-bee1-91fd6e035a71" providerId="ADAL" clId="{DE18583F-8118-4BF6-856F-93F593AAF627}" dt="2019-04-10T03:47:38.444" v="23" actId="33524"/>
        <pc:sldMkLst>
          <pc:docMk/>
          <pc:sldMk cId="1574426833" sldId="494"/>
        </pc:sldMkLst>
        <pc:spChg chg="mod">
          <ac:chgData name="Jonathan Brawn" userId="f8a3a16d-c5c7-4cf6-bee1-91fd6e035a71" providerId="ADAL" clId="{DE18583F-8118-4BF6-856F-93F593AAF627}" dt="2019-04-10T03:47:35.848" v="22" actId="20577"/>
          <ac:spMkLst>
            <pc:docMk/>
            <pc:sldMk cId="1574426833" sldId="494"/>
            <ac:spMk id="3" creationId="{00000000-0000-0000-0000-000000000000}"/>
          </ac:spMkLst>
        </pc:spChg>
        <pc:spChg chg="mod">
          <ac:chgData name="Jonathan Brawn" userId="f8a3a16d-c5c7-4cf6-bee1-91fd6e035a71" providerId="ADAL" clId="{DE18583F-8118-4BF6-856F-93F593AAF627}" dt="2019-04-10T03:47:38.444" v="23" actId="33524"/>
          <ac:spMkLst>
            <pc:docMk/>
            <pc:sldMk cId="1574426833" sldId="494"/>
            <ac:spMk id="4" creationId="{00000000-0000-0000-0000-000000000000}"/>
          </ac:spMkLst>
        </pc:spChg>
      </pc:sldChg>
      <pc:sldChg chg="modSp">
        <pc:chgData name="Jonathan Brawn" userId="f8a3a16d-c5c7-4cf6-bee1-91fd6e035a71" providerId="ADAL" clId="{DE18583F-8118-4BF6-856F-93F593AAF627}" dt="2019-04-10T03:47:46.636" v="25" actId="20577"/>
        <pc:sldMkLst>
          <pc:docMk/>
          <pc:sldMk cId="4008230638" sldId="495"/>
        </pc:sldMkLst>
        <pc:spChg chg="mod">
          <ac:chgData name="Jonathan Brawn" userId="f8a3a16d-c5c7-4cf6-bee1-91fd6e035a71" providerId="ADAL" clId="{DE18583F-8118-4BF6-856F-93F593AAF627}" dt="2019-04-10T03:47:46.636" v="25" actId="20577"/>
          <ac:spMkLst>
            <pc:docMk/>
            <pc:sldMk cId="4008230638" sldId="495"/>
            <ac:spMk id="3" creationId="{00000000-0000-0000-0000-000000000000}"/>
          </ac:spMkLst>
        </pc:spChg>
      </pc:sldChg>
      <pc:sldChg chg="modSp">
        <pc:chgData name="Jonathan Brawn" userId="f8a3a16d-c5c7-4cf6-bee1-91fd6e035a71" providerId="ADAL" clId="{DE18583F-8118-4BF6-856F-93F593AAF627}" dt="2019-04-10T03:48:25.798" v="29" actId="20577"/>
        <pc:sldMkLst>
          <pc:docMk/>
          <pc:sldMk cId="3920515947" sldId="504"/>
        </pc:sldMkLst>
        <pc:spChg chg="mod">
          <ac:chgData name="Jonathan Brawn" userId="f8a3a16d-c5c7-4cf6-bee1-91fd6e035a71" providerId="ADAL" clId="{DE18583F-8118-4BF6-856F-93F593AAF627}" dt="2019-04-10T03:48:25.798" v="29" actId="20577"/>
          <ac:spMkLst>
            <pc:docMk/>
            <pc:sldMk cId="3920515947" sldId="504"/>
            <ac:spMk id="7" creationId="{00000000-0000-0000-0000-000000000000}"/>
          </ac:spMkLst>
        </pc:spChg>
      </pc:sldChg>
      <pc:sldChg chg="modSp">
        <pc:chgData name="Jonathan Brawn" userId="f8a3a16d-c5c7-4cf6-bee1-91fd6e035a71" providerId="ADAL" clId="{DE18583F-8118-4BF6-856F-93F593AAF627}" dt="2019-04-10T03:48:37.236" v="32" actId="33524"/>
        <pc:sldMkLst>
          <pc:docMk/>
          <pc:sldMk cId="1138047579" sldId="505"/>
        </pc:sldMkLst>
        <pc:spChg chg="mod">
          <ac:chgData name="Jonathan Brawn" userId="f8a3a16d-c5c7-4cf6-bee1-91fd6e035a71" providerId="ADAL" clId="{DE18583F-8118-4BF6-856F-93F593AAF627}" dt="2019-04-10T03:48:37.236" v="32" actId="33524"/>
          <ac:spMkLst>
            <pc:docMk/>
            <pc:sldMk cId="1138047579" sldId="505"/>
            <ac:spMk id="7" creationId="{00000000-0000-0000-0000-000000000000}"/>
          </ac:spMkLst>
        </pc:spChg>
      </pc:sldChg>
      <pc:sldChg chg="modSp">
        <pc:chgData name="Jonathan Brawn" userId="f8a3a16d-c5c7-4cf6-bee1-91fd6e035a71" providerId="ADAL" clId="{DE18583F-8118-4BF6-856F-93F593AAF627}" dt="2019-04-10T03:48:48.390" v="35" actId="33524"/>
        <pc:sldMkLst>
          <pc:docMk/>
          <pc:sldMk cId="871891290" sldId="506"/>
        </pc:sldMkLst>
        <pc:spChg chg="mod">
          <ac:chgData name="Jonathan Brawn" userId="f8a3a16d-c5c7-4cf6-bee1-91fd6e035a71" providerId="ADAL" clId="{DE18583F-8118-4BF6-856F-93F593AAF627}" dt="2019-04-10T03:48:48.390" v="35" actId="33524"/>
          <ac:spMkLst>
            <pc:docMk/>
            <pc:sldMk cId="871891290" sldId="506"/>
            <ac:spMk id="7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84CD1-62AF-4210-8C81-827ABE93915C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D43FD8F-D40A-4B10-9A0D-11230F59741A}">
      <dgm:prSet phldrT="[Text]" custT="1"/>
      <dgm:spPr>
        <a:solidFill>
          <a:srgbClr val="00B3E3"/>
        </a:solidFill>
        <a:ln>
          <a:solidFill>
            <a:srgbClr val="00B3E3"/>
          </a:solidFill>
        </a:ln>
      </dgm:spPr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Lite Player</a:t>
          </a:r>
        </a:p>
      </dgm:t>
    </dgm:pt>
    <dgm:pt modelId="{AE39EA1F-1F6E-44F6-95C6-E0C7EF56B7B2}" type="parTrans" cxnId="{BD8D0E37-5C00-4EF5-82AD-A2EE67D4AB1D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76F18751-D1F0-48B5-9D54-ED3F2A4F56C4}" type="sibTrans" cxnId="{BD8D0E37-5C00-4EF5-82AD-A2EE67D4AB1D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54B6058A-B8BD-49D1-911B-F41CE676DB1B}">
      <dgm:prSet phldrT="[Text]" custT="1"/>
      <dgm:spPr>
        <a:solidFill>
          <a:srgbClr val="ECECEB">
            <a:alpha val="90000"/>
          </a:srgbClr>
        </a:solidFill>
        <a:ln>
          <a:solidFill>
            <a:srgbClr val="ECECEB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SoC LFDs</a:t>
          </a:r>
        </a:p>
      </dgm:t>
    </dgm:pt>
    <dgm:pt modelId="{DB5C9404-9DC1-4A2D-AF30-10A81FBA1C8C}" type="parTrans" cxnId="{3D69B720-997A-4998-BED3-0D6BAD8F1DB7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B23C4313-6EB3-4FA0-A296-4182C43ACC23}" type="sibTrans" cxnId="{3D69B720-997A-4998-BED3-0D6BAD8F1DB7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CDA48285-40A5-46B5-AD2E-A7BB4B116E37}">
      <dgm:prSet phldrT="[Text]" custT="1"/>
      <dgm:spPr>
        <a:solidFill>
          <a:srgbClr val="ECECEB">
            <a:alpha val="90000"/>
          </a:srgbClr>
        </a:solidFill>
        <a:ln>
          <a:solidFill>
            <a:srgbClr val="ECECEB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Centralized management via MagicInfo Server</a:t>
          </a:r>
        </a:p>
      </dgm:t>
    </dgm:pt>
    <dgm:pt modelId="{50E4FB61-A502-4638-8313-3F5F0776559D}" type="parTrans" cxnId="{E2A1E013-771D-4766-9737-60431FFDF439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E4ED04C3-6984-49DE-ABF0-0EA291FBA0CB}" type="sibTrans" cxnId="{E2A1E013-771D-4766-9737-60431FFDF439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482DDC00-0BE6-4E06-A5DD-81843DF4794F}">
      <dgm:prSet phldrT="[Text]" custT="1"/>
      <dgm:spPr>
        <a:solidFill>
          <a:srgbClr val="00B3E3"/>
        </a:solidFill>
        <a:ln>
          <a:solidFill>
            <a:srgbClr val="00B3E3"/>
          </a:solidFill>
        </a:ln>
      </dgm:spPr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S Player</a:t>
          </a:r>
        </a:p>
      </dgm:t>
    </dgm:pt>
    <dgm:pt modelId="{DE61417C-481B-449D-97D1-A5D6095E1C37}" type="parTrans" cxnId="{6DC35F45-1FE8-4946-8273-FF8A1CDD88CC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7FB501B9-1892-4DD7-8B31-39485AF0760C}" type="sibTrans" cxnId="{6DC35F45-1FE8-4946-8273-FF8A1CDD88CC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3250EE64-9620-4367-8BA7-28839ED63E5D}">
      <dgm:prSet phldrT="[Text]" custT="1"/>
      <dgm:spPr>
        <a:solidFill>
          <a:srgbClr val="ECECEB">
            <a:alpha val="90000"/>
          </a:srgbClr>
        </a:solidFill>
        <a:ln>
          <a:solidFill>
            <a:srgbClr val="ECECEB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SoC LFDs </a:t>
          </a:r>
        </a:p>
      </dgm:t>
    </dgm:pt>
    <dgm:pt modelId="{16C51544-EEDA-41C9-9615-78BD94A4526C}" type="parTrans" cxnId="{BD02C39A-7B4B-4332-A22F-11BD37E96616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8489E872-6BB9-47FF-94FC-D70C144210E3}" type="sibTrans" cxnId="{BD02C39A-7B4B-4332-A22F-11BD37E96616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8D59C0CC-16D4-468D-8192-B8DDE9868F45}">
      <dgm:prSet phldrT="[Text]" custT="1"/>
      <dgm:spPr>
        <a:solidFill>
          <a:srgbClr val="00B3E3"/>
        </a:solidFill>
        <a:ln>
          <a:solidFill>
            <a:srgbClr val="00B3E3"/>
          </a:solidFill>
        </a:ln>
      </dgm:spPr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I Player</a:t>
          </a:r>
        </a:p>
      </dgm:t>
    </dgm:pt>
    <dgm:pt modelId="{2508F60C-1305-4E9B-B612-1CDB85012A89}" type="parTrans" cxnId="{888D723D-202D-4A05-ADE5-63B98BB2EC9C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4A92386E-7A51-4042-A61B-1BAACBBD7316}" type="sibTrans" cxnId="{888D723D-202D-4A05-ADE5-63B98BB2EC9C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7D971C77-76EB-4B69-99F4-F6809BD9D5B1}">
      <dgm:prSet phldrT="[Text]" custT="1"/>
      <dgm:spPr>
        <a:solidFill>
          <a:srgbClr val="ECECEB">
            <a:alpha val="90000"/>
          </a:srgbClr>
        </a:solidFill>
        <a:ln>
          <a:solidFill>
            <a:srgbClr val="ECECEB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3</a:t>
          </a:r>
          <a:r>
            <a:rPr lang="en-US" sz="1600" baseline="30000" dirty="0">
              <a:latin typeface="Century Gothic" panose="020B0502020202020204" pitchFamily="34" charset="0"/>
            </a:rPr>
            <a:t>rd</a:t>
          </a:r>
          <a:r>
            <a:rPr lang="en-US" sz="1600" dirty="0">
              <a:latin typeface="Century Gothic" panose="020B0502020202020204" pitchFamily="34" charset="0"/>
            </a:rPr>
            <a:t> Party PC</a:t>
          </a:r>
        </a:p>
      </dgm:t>
    </dgm:pt>
    <dgm:pt modelId="{A5814F34-3B1C-4AC0-9542-C8DB42ED1527}" type="parTrans" cxnId="{FB4CA1E6-2293-4199-8591-24CCDF44A109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E64C1D59-5F8B-4488-BEE9-56BDAE6D1BC9}" type="sibTrans" cxnId="{FB4CA1E6-2293-4199-8591-24CCDF44A109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C7C2E07E-D712-4D06-9837-D1422477024E}">
      <dgm:prSet phldrT="[Text]" custT="1"/>
      <dgm:spPr>
        <a:solidFill>
          <a:srgbClr val="ECECEB">
            <a:alpha val="90000"/>
          </a:srgbClr>
        </a:solidFill>
        <a:ln>
          <a:solidFill>
            <a:srgbClr val="ECECEB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Utilized with videowalls, complex animations, transparent layering</a:t>
          </a:r>
        </a:p>
      </dgm:t>
    </dgm:pt>
    <dgm:pt modelId="{4BFA023E-D4CE-447E-9250-02772A49778A}" type="parTrans" cxnId="{AE87F506-F395-4B7A-B3FB-64CCEB0E3E07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77A11959-465B-4E61-A645-5A4817F92489}" type="sibTrans" cxnId="{AE87F506-F395-4B7A-B3FB-64CCEB0E3E07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B1D19A90-E987-407E-9DF4-BE09714F0A2E}">
      <dgm:prSet phldrT="[Text]" custT="1"/>
      <dgm:spPr>
        <a:solidFill>
          <a:srgbClr val="ECECEB">
            <a:alpha val="90000"/>
          </a:srgbClr>
        </a:solidFill>
        <a:ln>
          <a:solidFill>
            <a:srgbClr val="ECECEB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Simple but comprehensive features.</a:t>
          </a:r>
        </a:p>
      </dgm:t>
    </dgm:pt>
    <dgm:pt modelId="{B6EE471A-63E4-4D2E-B500-AEF7C12B2E78}" type="parTrans" cxnId="{0549EBC3-D3B6-4084-9D9B-885B208215C0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8AEE5F8B-9222-48C5-A411-818A3CA32589}" type="sibTrans" cxnId="{0549EBC3-D3B6-4084-9D9B-885B208215C0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F9EDB63B-9F67-417A-8A3B-6AD1E5A104D7}">
      <dgm:prSet phldrT="[Text]" custT="1"/>
      <dgm:spPr>
        <a:solidFill>
          <a:srgbClr val="ECECEB">
            <a:alpha val="90000"/>
          </a:srgbClr>
        </a:solidFill>
        <a:ln>
          <a:solidFill>
            <a:srgbClr val="ECECEB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Full screen photo, video, PDF, and PPTX playback</a:t>
          </a:r>
        </a:p>
      </dgm:t>
    </dgm:pt>
    <dgm:pt modelId="{2BDA33D7-9FFA-415F-983F-7474B35E3C32}" type="parTrans" cxnId="{BC4735CD-0FF2-45B5-AA99-0E8852092D25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1481C6AD-741D-482F-AE36-62A73D05906B}" type="sibTrans" cxnId="{BC4735CD-0FF2-45B5-AA99-0E8852092D25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E0CDEC78-ED4B-4238-93CE-A8544B8B8953}">
      <dgm:prSet phldrT="[Text]" custT="1"/>
      <dgm:spPr>
        <a:solidFill>
          <a:srgbClr val="ECECEB">
            <a:alpha val="90000"/>
          </a:srgbClr>
        </a:solidFill>
        <a:ln>
          <a:solidFill>
            <a:srgbClr val="ECECEB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Centralized Management via MagicInfo Server with Remote Management </a:t>
          </a:r>
        </a:p>
      </dgm:t>
    </dgm:pt>
    <dgm:pt modelId="{9A27774C-B903-4CFB-A836-3060B8A1F252}" type="parTrans" cxnId="{D21C3947-F001-4868-829C-184C88D68287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9AC9EDC2-9469-4F5D-82ED-3D6184999C71}" type="sibTrans" cxnId="{D21C3947-F001-4868-829C-184C88D68287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2A5AD69F-7EB8-4D7D-B666-C4AF02EF224B}">
      <dgm:prSet phldrT="[Text]" custT="1"/>
      <dgm:spPr>
        <a:solidFill>
          <a:srgbClr val="ECECEB">
            <a:alpha val="90000"/>
          </a:srgbClr>
        </a:solidFill>
        <a:ln>
          <a:solidFill>
            <a:srgbClr val="ECECEB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Advanced and dynamic content capabilities</a:t>
          </a:r>
        </a:p>
      </dgm:t>
    </dgm:pt>
    <dgm:pt modelId="{08A74760-29A7-46E1-B84C-7DE2A770560A}" type="parTrans" cxnId="{0C2F0FA4-FB44-467C-B609-81F86142AF5F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D98448BA-2FF1-4761-9520-8ECC3BB2AA43}" type="sibTrans" cxnId="{0C2F0FA4-FB44-467C-B609-81F86142AF5F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23ED2F57-36D3-4E97-9977-8D5B67A32105}">
      <dgm:prSet phldrT="[Text]" custT="1"/>
      <dgm:spPr>
        <a:solidFill>
          <a:srgbClr val="ECECEB">
            <a:alpha val="90000"/>
          </a:srgbClr>
        </a:solidFill>
        <a:ln>
          <a:solidFill>
            <a:srgbClr val="ECECEB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Multiple zones of content</a:t>
          </a:r>
        </a:p>
      </dgm:t>
    </dgm:pt>
    <dgm:pt modelId="{2FDC3239-4D60-4DFC-96B1-9515CED7F758}" type="parTrans" cxnId="{B4A6B113-2308-47B7-8FEF-C200F2A464A9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17B30A32-18C9-4AE1-ABB4-1D4ABDDD96CF}" type="sibTrans" cxnId="{B4A6B113-2308-47B7-8FEF-C200F2A464A9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4250279E-C1A0-4E07-8741-7397B9364D47}">
      <dgm:prSet phldrT="[Text]" custT="1"/>
      <dgm:spPr>
        <a:solidFill>
          <a:srgbClr val="ECECEB">
            <a:alpha val="90000"/>
          </a:srgbClr>
        </a:solidFill>
        <a:ln>
          <a:solidFill>
            <a:srgbClr val="ECECEB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Proof of play and full reporting</a:t>
          </a:r>
        </a:p>
      </dgm:t>
    </dgm:pt>
    <dgm:pt modelId="{BA417C21-3189-4DCD-8DC5-81E8A800309C}" type="parTrans" cxnId="{00DEEC33-DB90-4528-9328-72FF8413E274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5B3EEC18-2CF2-4121-92FD-60EA3DDA8DCA}" type="sibTrans" cxnId="{00DEEC33-DB90-4528-9328-72FF8413E274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F3FDDC5D-6002-4D2B-90B0-48CA9BE24D76}">
      <dgm:prSet phldrT="[Text]" custT="1"/>
      <dgm:spPr>
        <a:solidFill>
          <a:srgbClr val="ECECEB">
            <a:alpha val="90000"/>
          </a:srgbClr>
        </a:solidFill>
        <a:ln>
          <a:solidFill>
            <a:srgbClr val="ECECEB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Supports interactive content</a:t>
          </a:r>
        </a:p>
      </dgm:t>
    </dgm:pt>
    <dgm:pt modelId="{3AADF4C6-4291-44C3-AF67-7BA022C52B6F}" type="parTrans" cxnId="{5E5348DE-E094-4517-859B-2587299E3C1E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2CA0CE4C-49AB-4BE1-8159-F85597722EA9}" type="sibTrans" cxnId="{5E5348DE-E094-4517-859B-2587299E3C1E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AEFA4968-24A6-471E-A3A3-10CB6A9A45F9}">
      <dgm:prSet phldrT="[Text]" custT="1"/>
      <dgm:spPr>
        <a:solidFill>
          <a:srgbClr val="ECECEB">
            <a:alpha val="90000"/>
          </a:srgbClr>
        </a:solidFill>
        <a:ln>
          <a:solidFill>
            <a:srgbClr val="ECECEB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Supports external devices (like cameras for SPOT)</a:t>
          </a:r>
        </a:p>
      </dgm:t>
    </dgm:pt>
    <dgm:pt modelId="{92F49CFC-D5D5-402E-A336-EC5CABDCCDED}" type="parTrans" cxnId="{8F3ACCBB-C78D-4193-9D29-FD40D062D35D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B028694B-9ADA-45D8-B4F7-FC602BA4056E}" type="sibTrans" cxnId="{8F3ACCBB-C78D-4193-9D29-FD40D062D35D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00AD7EEC-39C4-480D-A1AA-0A5C7EDD94B4}">
      <dgm:prSet phldrT="[Text]" custT="1"/>
      <dgm:spPr>
        <a:solidFill>
          <a:srgbClr val="ECECEB">
            <a:alpha val="90000"/>
          </a:srgbClr>
        </a:solidFill>
        <a:ln>
          <a:solidFill>
            <a:srgbClr val="ECECEB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Can support non-Samsung displays</a:t>
          </a:r>
        </a:p>
      </dgm:t>
    </dgm:pt>
    <dgm:pt modelId="{A449E6DA-5088-48CE-B491-F17F9EA97D35}" type="parTrans" cxnId="{21ABC5B6-60FD-4895-93A8-D5EB652CF209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93D9BD2F-67E4-42AD-8306-7A67BE6D23F6}" type="sibTrans" cxnId="{21ABC5B6-60FD-4895-93A8-D5EB652CF209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2A25059A-7D37-4086-BF14-C4AE6AF7FC19}" type="pres">
      <dgm:prSet presAssocID="{5AE84CD1-62AF-4210-8C81-827ABE93915C}" presName="Name0" presStyleCnt="0">
        <dgm:presLayoutVars>
          <dgm:dir/>
          <dgm:animLvl val="lvl"/>
          <dgm:resizeHandles val="exact"/>
        </dgm:presLayoutVars>
      </dgm:prSet>
      <dgm:spPr/>
    </dgm:pt>
    <dgm:pt modelId="{6F74A06A-565F-4744-9D25-3B1ECDF0FD61}" type="pres">
      <dgm:prSet presAssocID="{9D43FD8F-D40A-4B10-9A0D-11230F59741A}" presName="composite" presStyleCnt="0"/>
      <dgm:spPr/>
    </dgm:pt>
    <dgm:pt modelId="{4E5B6393-A81B-41E6-BCCF-11245677448D}" type="pres">
      <dgm:prSet presAssocID="{9D43FD8F-D40A-4B10-9A0D-11230F59741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0A60F3F-2BE3-4EE1-8D16-56C510EB9639}" type="pres">
      <dgm:prSet presAssocID="{9D43FD8F-D40A-4B10-9A0D-11230F59741A}" presName="desTx" presStyleLbl="alignAccFollowNode1" presStyleIdx="0" presStyleCnt="3">
        <dgm:presLayoutVars>
          <dgm:bulletEnabled val="1"/>
        </dgm:presLayoutVars>
      </dgm:prSet>
      <dgm:spPr/>
    </dgm:pt>
    <dgm:pt modelId="{9623F824-1056-453E-BF14-DCE462CE9BCC}" type="pres">
      <dgm:prSet presAssocID="{76F18751-D1F0-48B5-9D54-ED3F2A4F56C4}" presName="space" presStyleCnt="0"/>
      <dgm:spPr/>
    </dgm:pt>
    <dgm:pt modelId="{DCD12F12-D424-43F7-8F35-A8510F4A522F}" type="pres">
      <dgm:prSet presAssocID="{482DDC00-0BE6-4E06-A5DD-81843DF4794F}" presName="composite" presStyleCnt="0"/>
      <dgm:spPr/>
    </dgm:pt>
    <dgm:pt modelId="{5FD99E45-3C23-4EFC-981F-B04DD2D630B4}" type="pres">
      <dgm:prSet presAssocID="{482DDC00-0BE6-4E06-A5DD-81843DF4794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DD7CF91-C0A5-46FF-9DAE-41BE3037380B}" type="pres">
      <dgm:prSet presAssocID="{482DDC00-0BE6-4E06-A5DD-81843DF4794F}" presName="desTx" presStyleLbl="alignAccFollowNode1" presStyleIdx="1" presStyleCnt="3">
        <dgm:presLayoutVars>
          <dgm:bulletEnabled val="1"/>
        </dgm:presLayoutVars>
      </dgm:prSet>
      <dgm:spPr/>
    </dgm:pt>
    <dgm:pt modelId="{C63A8B97-8A91-4717-A52A-0CF3B392A889}" type="pres">
      <dgm:prSet presAssocID="{7FB501B9-1892-4DD7-8B31-39485AF0760C}" presName="space" presStyleCnt="0"/>
      <dgm:spPr/>
    </dgm:pt>
    <dgm:pt modelId="{45ECD97D-0485-4481-A052-2A703F623DC6}" type="pres">
      <dgm:prSet presAssocID="{8D59C0CC-16D4-468D-8192-B8DDE9868F45}" presName="composite" presStyleCnt="0"/>
      <dgm:spPr/>
    </dgm:pt>
    <dgm:pt modelId="{417C8B3E-2F7A-4B67-AB15-CBB9A195D014}" type="pres">
      <dgm:prSet presAssocID="{8D59C0CC-16D4-468D-8192-B8DDE9868F4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3E0C5BB-7EAA-4B9D-A3F4-4C7B58A39232}" type="pres">
      <dgm:prSet presAssocID="{8D59C0CC-16D4-468D-8192-B8DDE9868F4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E87F506-F395-4B7A-B3FB-64CCEB0E3E07}" srcId="{8D59C0CC-16D4-468D-8192-B8DDE9868F45}" destId="{C7C2E07E-D712-4D06-9837-D1422477024E}" srcOrd="1" destOrd="0" parTransId="{4BFA023E-D4CE-447E-9250-02772A49778A}" sibTransId="{77A11959-465B-4E61-A645-5A4817F92489}"/>
    <dgm:cxn modelId="{B4A6B113-2308-47B7-8FEF-C200F2A464A9}" srcId="{482DDC00-0BE6-4E06-A5DD-81843DF4794F}" destId="{23ED2F57-36D3-4E97-9977-8D5B67A32105}" srcOrd="3" destOrd="0" parTransId="{2FDC3239-4D60-4DFC-96B1-9515CED7F758}" sibTransId="{17B30A32-18C9-4AE1-ABB4-1D4ABDDD96CF}"/>
    <dgm:cxn modelId="{E2A1E013-771D-4766-9737-60431FFDF439}" srcId="{9D43FD8F-D40A-4B10-9A0D-11230F59741A}" destId="{CDA48285-40A5-46B5-AD2E-A7BB4B116E37}" srcOrd="1" destOrd="0" parTransId="{50E4FB61-A502-4638-8313-3F5F0776559D}" sibTransId="{E4ED04C3-6984-49DE-ABF0-0EA291FBA0CB}"/>
    <dgm:cxn modelId="{C7A1AE1D-6C6A-4176-AF60-9E05C241EEB0}" type="presOf" srcId="{5AE84CD1-62AF-4210-8C81-827ABE93915C}" destId="{2A25059A-7D37-4086-BF14-C4AE6AF7FC19}" srcOrd="0" destOrd="0" presId="urn:microsoft.com/office/officeart/2005/8/layout/hList1"/>
    <dgm:cxn modelId="{E770D21D-EFA7-4606-ACF6-A95BBE00838E}" type="presOf" srcId="{3250EE64-9620-4367-8BA7-28839ED63E5D}" destId="{9DD7CF91-C0A5-46FF-9DAE-41BE3037380B}" srcOrd="0" destOrd="0" presId="urn:microsoft.com/office/officeart/2005/8/layout/hList1"/>
    <dgm:cxn modelId="{3D69B720-997A-4998-BED3-0D6BAD8F1DB7}" srcId="{9D43FD8F-D40A-4B10-9A0D-11230F59741A}" destId="{54B6058A-B8BD-49D1-911B-F41CE676DB1B}" srcOrd="0" destOrd="0" parTransId="{DB5C9404-9DC1-4A2D-AF30-10A81FBA1C8C}" sibTransId="{B23C4313-6EB3-4FA0-A296-4182C43ACC23}"/>
    <dgm:cxn modelId="{F6D2812F-F60D-4B67-8D17-73DC1E90FE13}" type="presOf" srcId="{CDA48285-40A5-46B5-AD2E-A7BB4B116E37}" destId="{10A60F3F-2BE3-4EE1-8D16-56C510EB9639}" srcOrd="0" destOrd="1" presId="urn:microsoft.com/office/officeart/2005/8/layout/hList1"/>
    <dgm:cxn modelId="{E5009833-5428-4855-9948-E5DFB633DA50}" type="presOf" srcId="{9D43FD8F-D40A-4B10-9A0D-11230F59741A}" destId="{4E5B6393-A81B-41E6-BCCF-11245677448D}" srcOrd="0" destOrd="0" presId="urn:microsoft.com/office/officeart/2005/8/layout/hList1"/>
    <dgm:cxn modelId="{00DEEC33-DB90-4528-9328-72FF8413E274}" srcId="{482DDC00-0BE6-4E06-A5DD-81843DF4794F}" destId="{4250279E-C1A0-4E07-8741-7397B9364D47}" srcOrd="4" destOrd="0" parTransId="{BA417C21-3189-4DCD-8DC5-81E8A800309C}" sibTransId="{5B3EEC18-2CF2-4121-92FD-60EA3DDA8DCA}"/>
    <dgm:cxn modelId="{BD8D0E37-5C00-4EF5-82AD-A2EE67D4AB1D}" srcId="{5AE84CD1-62AF-4210-8C81-827ABE93915C}" destId="{9D43FD8F-D40A-4B10-9A0D-11230F59741A}" srcOrd="0" destOrd="0" parTransId="{AE39EA1F-1F6E-44F6-95C6-E0C7EF56B7B2}" sibTransId="{76F18751-D1F0-48B5-9D54-ED3F2A4F56C4}"/>
    <dgm:cxn modelId="{84BD6837-E2E2-465C-941B-87C46A929871}" type="presOf" srcId="{54B6058A-B8BD-49D1-911B-F41CE676DB1B}" destId="{10A60F3F-2BE3-4EE1-8D16-56C510EB9639}" srcOrd="0" destOrd="0" presId="urn:microsoft.com/office/officeart/2005/8/layout/hList1"/>
    <dgm:cxn modelId="{888D723D-202D-4A05-ADE5-63B98BB2EC9C}" srcId="{5AE84CD1-62AF-4210-8C81-827ABE93915C}" destId="{8D59C0CC-16D4-468D-8192-B8DDE9868F45}" srcOrd="2" destOrd="0" parTransId="{2508F60C-1305-4E9B-B612-1CDB85012A89}" sibTransId="{4A92386E-7A51-4042-A61B-1BAACBBD7316}"/>
    <dgm:cxn modelId="{6DC35F45-1FE8-4946-8273-FF8A1CDD88CC}" srcId="{5AE84CD1-62AF-4210-8C81-827ABE93915C}" destId="{482DDC00-0BE6-4E06-A5DD-81843DF4794F}" srcOrd="1" destOrd="0" parTransId="{DE61417C-481B-449D-97D1-A5D6095E1C37}" sibTransId="{7FB501B9-1892-4DD7-8B31-39485AF0760C}"/>
    <dgm:cxn modelId="{96BF6166-86E8-41C3-9193-BFDA700E7EC0}" type="presOf" srcId="{23ED2F57-36D3-4E97-9977-8D5B67A32105}" destId="{9DD7CF91-C0A5-46FF-9DAE-41BE3037380B}" srcOrd="0" destOrd="3" presId="urn:microsoft.com/office/officeart/2005/8/layout/hList1"/>
    <dgm:cxn modelId="{C1911D47-5D6A-4BFD-96F5-D1549DE5EFB5}" type="presOf" srcId="{00AD7EEC-39C4-480D-A1AA-0A5C7EDD94B4}" destId="{43E0C5BB-7EAA-4B9D-A3F4-4C7B58A39232}" srcOrd="0" destOrd="3" presId="urn:microsoft.com/office/officeart/2005/8/layout/hList1"/>
    <dgm:cxn modelId="{D21C3947-F001-4868-829C-184C88D68287}" srcId="{482DDC00-0BE6-4E06-A5DD-81843DF4794F}" destId="{E0CDEC78-ED4B-4238-93CE-A8544B8B8953}" srcOrd="1" destOrd="0" parTransId="{9A27774C-B903-4CFB-A836-3060B8A1F252}" sibTransId="{9AC9EDC2-9469-4F5D-82ED-3D6184999C71}"/>
    <dgm:cxn modelId="{7823606A-B74F-4EA7-B864-C8391A41E109}" type="presOf" srcId="{4250279E-C1A0-4E07-8741-7397B9364D47}" destId="{9DD7CF91-C0A5-46FF-9DAE-41BE3037380B}" srcOrd="0" destOrd="4" presId="urn:microsoft.com/office/officeart/2005/8/layout/hList1"/>
    <dgm:cxn modelId="{BF1CA74B-1201-4221-A0F9-43C7927CBB3E}" type="presOf" srcId="{F9EDB63B-9F67-417A-8A3B-6AD1E5A104D7}" destId="{10A60F3F-2BE3-4EE1-8D16-56C510EB9639}" srcOrd="0" destOrd="3" presId="urn:microsoft.com/office/officeart/2005/8/layout/hList1"/>
    <dgm:cxn modelId="{416F6B6F-2554-40A3-A7D2-328F8715D3B7}" type="presOf" srcId="{B1D19A90-E987-407E-9DF4-BE09714F0A2E}" destId="{10A60F3F-2BE3-4EE1-8D16-56C510EB9639}" srcOrd="0" destOrd="2" presId="urn:microsoft.com/office/officeart/2005/8/layout/hList1"/>
    <dgm:cxn modelId="{BE085E59-1332-47D9-8880-A40297A9E5BC}" type="presOf" srcId="{2A5AD69F-7EB8-4D7D-B666-C4AF02EF224B}" destId="{9DD7CF91-C0A5-46FF-9DAE-41BE3037380B}" srcOrd="0" destOrd="2" presId="urn:microsoft.com/office/officeart/2005/8/layout/hList1"/>
    <dgm:cxn modelId="{D7B24887-8032-48CF-BB6B-23CEB098D10F}" type="presOf" srcId="{AEFA4968-24A6-471E-A3A3-10CB6A9A45F9}" destId="{43E0C5BB-7EAA-4B9D-A3F4-4C7B58A39232}" srcOrd="0" destOrd="2" presId="urn:microsoft.com/office/officeart/2005/8/layout/hList1"/>
    <dgm:cxn modelId="{500AED87-1E13-4020-95DC-C2D4DD28339A}" type="presOf" srcId="{482DDC00-0BE6-4E06-A5DD-81843DF4794F}" destId="{5FD99E45-3C23-4EFC-981F-B04DD2D630B4}" srcOrd="0" destOrd="0" presId="urn:microsoft.com/office/officeart/2005/8/layout/hList1"/>
    <dgm:cxn modelId="{E11EBA8C-DB0E-4FE4-A465-73627CB0FD99}" type="presOf" srcId="{8D59C0CC-16D4-468D-8192-B8DDE9868F45}" destId="{417C8B3E-2F7A-4B67-AB15-CBB9A195D014}" srcOrd="0" destOrd="0" presId="urn:microsoft.com/office/officeart/2005/8/layout/hList1"/>
    <dgm:cxn modelId="{BD02C39A-7B4B-4332-A22F-11BD37E96616}" srcId="{482DDC00-0BE6-4E06-A5DD-81843DF4794F}" destId="{3250EE64-9620-4367-8BA7-28839ED63E5D}" srcOrd="0" destOrd="0" parTransId="{16C51544-EEDA-41C9-9615-78BD94A4526C}" sibTransId="{8489E872-6BB9-47FF-94FC-D70C144210E3}"/>
    <dgm:cxn modelId="{AE66C1A1-18FA-477F-979C-B63ABE348109}" type="presOf" srcId="{E0CDEC78-ED4B-4238-93CE-A8544B8B8953}" destId="{9DD7CF91-C0A5-46FF-9DAE-41BE3037380B}" srcOrd="0" destOrd="1" presId="urn:microsoft.com/office/officeart/2005/8/layout/hList1"/>
    <dgm:cxn modelId="{0C2F0FA4-FB44-467C-B609-81F86142AF5F}" srcId="{482DDC00-0BE6-4E06-A5DD-81843DF4794F}" destId="{2A5AD69F-7EB8-4D7D-B666-C4AF02EF224B}" srcOrd="2" destOrd="0" parTransId="{08A74760-29A7-46E1-B84C-7DE2A770560A}" sibTransId="{D98448BA-2FF1-4761-9520-8ECC3BB2AA43}"/>
    <dgm:cxn modelId="{21ABC5B6-60FD-4895-93A8-D5EB652CF209}" srcId="{8D59C0CC-16D4-468D-8192-B8DDE9868F45}" destId="{00AD7EEC-39C4-480D-A1AA-0A5C7EDD94B4}" srcOrd="3" destOrd="0" parTransId="{A449E6DA-5088-48CE-B491-F17F9EA97D35}" sibTransId="{93D9BD2F-67E4-42AD-8306-7A67BE6D23F6}"/>
    <dgm:cxn modelId="{8F3ACCBB-C78D-4193-9D29-FD40D062D35D}" srcId="{8D59C0CC-16D4-468D-8192-B8DDE9868F45}" destId="{AEFA4968-24A6-471E-A3A3-10CB6A9A45F9}" srcOrd="2" destOrd="0" parTransId="{92F49CFC-D5D5-402E-A336-EC5CABDCCDED}" sibTransId="{B028694B-9ADA-45D8-B4F7-FC602BA4056E}"/>
    <dgm:cxn modelId="{55EEA7C1-1A16-42FF-BF00-A61ECAEEAFCF}" type="presOf" srcId="{7D971C77-76EB-4B69-99F4-F6809BD9D5B1}" destId="{43E0C5BB-7EAA-4B9D-A3F4-4C7B58A39232}" srcOrd="0" destOrd="0" presId="urn:microsoft.com/office/officeart/2005/8/layout/hList1"/>
    <dgm:cxn modelId="{0549EBC3-D3B6-4084-9D9B-885B208215C0}" srcId="{9D43FD8F-D40A-4B10-9A0D-11230F59741A}" destId="{B1D19A90-E987-407E-9DF4-BE09714F0A2E}" srcOrd="2" destOrd="0" parTransId="{B6EE471A-63E4-4D2E-B500-AEF7C12B2E78}" sibTransId="{8AEE5F8B-9222-48C5-A411-818A3CA32589}"/>
    <dgm:cxn modelId="{BC4735CD-0FF2-45B5-AA99-0E8852092D25}" srcId="{9D43FD8F-D40A-4B10-9A0D-11230F59741A}" destId="{F9EDB63B-9F67-417A-8A3B-6AD1E5A104D7}" srcOrd="3" destOrd="0" parTransId="{2BDA33D7-9FFA-415F-983F-7474B35E3C32}" sibTransId="{1481C6AD-741D-482F-AE36-62A73D05906B}"/>
    <dgm:cxn modelId="{BA11D5DD-53A0-4D20-9898-DE6346F87297}" type="presOf" srcId="{F3FDDC5D-6002-4D2B-90B0-48CA9BE24D76}" destId="{9DD7CF91-C0A5-46FF-9DAE-41BE3037380B}" srcOrd="0" destOrd="5" presId="urn:microsoft.com/office/officeart/2005/8/layout/hList1"/>
    <dgm:cxn modelId="{5E5348DE-E094-4517-859B-2587299E3C1E}" srcId="{482DDC00-0BE6-4E06-A5DD-81843DF4794F}" destId="{F3FDDC5D-6002-4D2B-90B0-48CA9BE24D76}" srcOrd="5" destOrd="0" parTransId="{3AADF4C6-4291-44C3-AF67-7BA022C52B6F}" sibTransId="{2CA0CE4C-49AB-4BE1-8159-F85597722EA9}"/>
    <dgm:cxn modelId="{FB4CA1E6-2293-4199-8591-24CCDF44A109}" srcId="{8D59C0CC-16D4-468D-8192-B8DDE9868F45}" destId="{7D971C77-76EB-4B69-99F4-F6809BD9D5B1}" srcOrd="0" destOrd="0" parTransId="{A5814F34-3B1C-4AC0-9542-C8DB42ED1527}" sibTransId="{E64C1D59-5F8B-4488-BEE9-56BDAE6D1BC9}"/>
    <dgm:cxn modelId="{4F94F7F1-BCE1-47D6-B735-679E80CB317E}" type="presOf" srcId="{C7C2E07E-D712-4D06-9837-D1422477024E}" destId="{43E0C5BB-7EAA-4B9D-A3F4-4C7B58A39232}" srcOrd="0" destOrd="1" presId="urn:microsoft.com/office/officeart/2005/8/layout/hList1"/>
    <dgm:cxn modelId="{098B0AF8-C2C5-4768-9FC9-9A8AF12C70B8}" type="presParOf" srcId="{2A25059A-7D37-4086-BF14-C4AE6AF7FC19}" destId="{6F74A06A-565F-4744-9D25-3B1ECDF0FD61}" srcOrd="0" destOrd="0" presId="urn:microsoft.com/office/officeart/2005/8/layout/hList1"/>
    <dgm:cxn modelId="{9A2E351F-8897-4885-BCEB-EEDC3C3239E6}" type="presParOf" srcId="{6F74A06A-565F-4744-9D25-3B1ECDF0FD61}" destId="{4E5B6393-A81B-41E6-BCCF-11245677448D}" srcOrd="0" destOrd="0" presId="urn:microsoft.com/office/officeart/2005/8/layout/hList1"/>
    <dgm:cxn modelId="{38721349-3994-428B-85FC-722DD50B34A1}" type="presParOf" srcId="{6F74A06A-565F-4744-9D25-3B1ECDF0FD61}" destId="{10A60F3F-2BE3-4EE1-8D16-56C510EB9639}" srcOrd="1" destOrd="0" presId="urn:microsoft.com/office/officeart/2005/8/layout/hList1"/>
    <dgm:cxn modelId="{F47E1FA7-DE93-4389-A887-4F60D34D986D}" type="presParOf" srcId="{2A25059A-7D37-4086-BF14-C4AE6AF7FC19}" destId="{9623F824-1056-453E-BF14-DCE462CE9BCC}" srcOrd="1" destOrd="0" presId="urn:microsoft.com/office/officeart/2005/8/layout/hList1"/>
    <dgm:cxn modelId="{D7647ED5-8949-48B7-BE71-348C5FC90634}" type="presParOf" srcId="{2A25059A-7D37-4086-BF14-C4AE6AF7FC19}" destId="{DCD12F12-D424-43F7-8F35-A8510F4A522F}" srcOrd="2" destOrd="0" presId="urn:microsoft.com/office/officeart/2005/8/layout/hList1"/>
    <dgm:cxn modelId="{777094F7-9B4C-4B9D-AE94-028EDBD36DC3}" type="presParOf" srcId="{DCD12F12-D424-43F7-8F35-A8510F4A522F}" destId="{5FD99E45-3C23-4EFC-981F-B04DD2D630B4}" srcOrd="0" destOrd="0" presId="urn:microsoft.com/office/officeart/2005/8/layout/hList1"/>
    <dgm:cxn modelId="{BE991CA0-44CA-4BF9-A6EA-29307A7F5017}" type="presParOf" srcId="{DCD12F12-D424-43F7-8F35-A8510F4A522F}" destId="{9DD7CF91-C0A5-46FF-9DAE-41BE3037380B}" srcOrd="1" destOrd="0" presId="urn:microsoft.com/office/officeart/2005/8/layout/hList1"/>
    <dgm:cxn modelId="{4AB910EC-0F91-415A-80DC-0F5EDA3D5621}" type="presParOf" srcId="{2A25059A-7D37-4086-BF14-C4AE6AF7FC19}" destId="{C63A8B97-8A91-4717-A52A-0CF3B392A889}" srcOrd="3" destOrd="0" presId="urn:microsoft.com/office/officeart/2005/8/layout/hList1"/>
    <dgm:cxn modelId="{844BD216-21DB-495E-AFE1-230E71425A52}" type="presParOf" srcId="{2A25059A-7D37-4086-BF14-C4AE6AF7FC19}" destId="{45ECD97D-0485-4481-A052-2A703F623DC6}" srcOrd="4" destOrd="0" presId="urn:microsoft.com/office/officeart/2005/8/layout/hList1"/>
    <dgm:cxn modelId="{BF0CA98F-E3B7-4EC0-B7A1-077A6A0D928A}" type="presParOf" srcId="{45ECD97D-0485-4481-A052-2A703F623DC6}" destId="{417C8B3E-2F7A-4B67-AB15-CBB9A195D014}" srcOrd="0" destOrd="0" presId="urn:microsoft.com/office/officeart/2005/8/layout/hList1"/>
    <dgm:cxn modelId="{0B934E77-8C33-4A10-AD5B-32BAB2D0A650}" type="presParOf" srcId="{45ECD97D-0485-4481-A052-2A703F623DC6}" destId="{43E0C5BB-7EAA-4B9D-A3F4-4C7B58A392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B6393-A81B-41E6-BCCF-11245677448D}">
      <dsp:nvSpPr>
        <dsp:cNvPr id="0" name=""/>
        <dsp:cNvSpPr/>
      </dsp:nvSpPr>
      <dsp:spPr>
        <a:xfrm>
          <a:off x="2540" y="4023"/>
          <a:ext cx="2476500" cy="576000"/>
        </a:xfrm>
        <a:prstGeom prst="rect">
          <a:avLst/>
        </a:prstGeom>
        <a:solidFill>
          <a:srgbClr val="00B3E3"/>
        </a:solidFill>
        <a:ln w="25400" cap="flat" cmpd="sng" algn="ctr">
          <a:solidFill>
            <a:srgbClr val="00B3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Lite Player</a:t>
          </a:r>
        </a:p>
      </dsp:txBody>
      <dsp:txXfrm>
        <a:off x="2540" y="4023"/>
        <a:ext cx="2476500" cy="576000"/>
      </dsp:txXfrm>
    </dsp:sp>
    <dsp:sp modelId="{10A60F3F-2BE3-4EE1-8D16-56C510EB9639}">
      <dsp:nvSpPr>
        <dsp:cNvPr id="0" name=""/>
        <dsp:cNvSpPr/>
      </dsp:nvSpPr>
      <dsp:spPr>
        <a:xfrm>
          <a:off x="2540" y="580023"/>
          <a:ext cx="2476500" cy="3789815"/>
        </a:xfrm>
        <a:prstGeom prst="rect">
          <a:avLst/>
        </a:prstGeom>
        <a:solidFill>
          <a:srgbClr val="ECECEB">
            <a:alpha val="90000"/>
          </a:srgbClr>
        </a:solidFill>
        <a:ln w="25400" cap="flat" cmpd="sng" algn="ctr">
          <a:solidFill>
            <a:srgbClr val="ECECE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SoC LFDs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Centralized management via MagicInfo Server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Simple but comprehensive features.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Full screen photo, video, PDF, and PPTX playback</a:t>
          </a:r>
        </a:p>
      </dsp:txBody>
      <dsp:txXfrm>
        <a:off x="2540" y="580023"/>
        <a:ext cx="2476500" cy="3789815"/>
      </dsp:txXfrm>
    </dsp:sp>
    <dsp:sp modelId="{5FD99E45-3C23-4EFC-981F-B04DD2D630B4}">
      <dsp:nvSpPr>
        <dsp:cNvPr id="0" name=""/>
        <dsp:cNvSpPr/>
      </dsp:nvSpPr>
      <dsp:spPr>
        <a:xfrm>
          <a:off x="2825750" y="4023"/>
          <a:ext cx="2476500" cy="576000"/>
        </a:xfrm>
        <a:prstGeom prst="rect">
          <a:avLst/>
        </a:prstGeom>
        <a:solidFill>
          <a:srgbClr val="00B3E3"/>
        </a:solidFill>
        <a:ln w="25400" cap="flat" cmpd="sng" algn="ctr">
          <a:solidFill>
            <a:srgbClr val="00B3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S Player</a:t>
          </a:r>
        </a:p>
      </dsp:txBody>
      <dsp:txXfrm>
        <a:off x="2825750" y="4023"/>
        <a:ext cx="2476500" cy="576000"/>
      </dsp:txXfrm>
    </dsp:sp>
    <dsp:sp modelId="{9DD7CF91-C0A5-46FF-9DAE-41BE3037380B}">
      <dsp:nvSpPr>
        <dsp:cNvPr id="0" name=""/>
        <dsp:cNvSpPr/>
      </dsp:nvSpPr>
      <dsp:spPr>
        <a:xfrm>
          <a:off x="2825750" y="580023"/>
          <a:ext cx="2476500" cy="3789815"/>
        </a:xfrm>
        <a:prstGeom prst="rect">
          <a:avLst/>
        </a:prstGeom>
        <a:solidFill>
          <a:srgbClr val="ECECEB">
            <a:alpha val="90000"/>
          </a:srgbClr>
        </a:solidFill>
        <a:ln w="25400" cap="flat" cmpd="sng" algn="ctr">
          <a:solidFill>
            <a:srgbClr val="ECECE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SoC LFDs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Centralized Management via MagicInfo Server with Remote Management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Advanced and dynamic content capabilities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Multiple zones of content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Proof of play and full reporting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Supports interactive content</a:t>
          </a:r>
        </a:p>
      </dsp:txBody>
      <dsp:txXfrm>
        <a:off x="2825750" y="580023"/>
        <a:ext cx="2476500" cy="3789815"/>
      </dsp:txXfrm>
    </dsp:sp>
    <dsp:sp modelId="{417C8B3E-2F7A-4B67-AB15-CBB9A195D014}">
      <dsp:nvSpPr>
        <dsp:cNvPr id="0" name=""/>
        <dsp:cNvSpPr/>
      </dsp:nvSpPr>
      <dsp:spPr>
        <a:xfrm>
          <a:off x="5648960" y="4023"/>
          <a:ext cx="2476500" cy="576000"/>
        </a:xfrm>
        <a:prstGeom prst="rect">
          <a:avLst/>
        </a:prstGeom>
        <a:solidFill>
          <a:srgbClr val="00B3E3"/>
        </a:solidFill>
        <a:ln w="25400" cap="flat" cmpd="sng" algn="ctr">
          <a:solidFill>
            <a:srgbClr val="00B3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I Player</a:t>
          </a:r>
        </a:p>
      </dsp:txBody>
      <dsp:txXfrm>
        <a:off x="5648960" y="4023"/>
        <a:ext cx="2476500" cy="576000"/>
      </dsp:txXfrm>
    </dsp:sp>
    <dsp:sp modelId="{43E0C5BB-7EAA-4B9D-A3F4-4C7B58A39232}">
      <dsp:nvSpPr>
        <dsp:cNvPr id="0" name=""/>
        <dsp:cNvSpPr/>
      </dsp:nvSpPr>
      <dsp:spPr>
        <a:xfrm>
          <a:off x="5648960" y="580023"/>
          <a:ext cx="2476500" cy="3789815"/>
        </a:xfrm>
        <a:prstGeom prst="rect">
          <a:avLst/>
        </a:prstGeom>
        <a:solidFill>
          <a:srgbClr val="ECECEB">
            <a:alpha val="90000"/>
          </a:srgbClr>
        </a:solidFill>
        <a:ln w="25400" cap="flat" cmpd="sng" algn="ctr">
          <a:solidFill>
            <a:srgbClr val="ECECE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3</a:t>
          </a:r>
          <a:r>
            <a:rPr lang="en-US" sz="1600" kern="1200" baseline="30000" dirty="0">
              <a:latin typeface="Century Gothic" panose="020B0502020202020204" pitchFamily="34" charset="0"/>
            </a:rPr>
            <a:t>rd</a:t>
          </a:r>
          <a:r>
            <a:rPr lang="en-US" sz="1600" kern="1200" dirty="0">
              <a:latin typeface="Century Gothic" panose="020B0502020202020204" pitchFamily="34" charset="0"/>
            </a:rPr>
            <a:t> Party PC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Utilized with videowalls, complex animations, transparent layering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Supports external devices (like cameras for SPOT)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Can support non-Samsung displays</a:t>
          </a:r>
        </a:p>
      </dsp:txBody>
      <dsp:txXfrm>
        <a:off x="5648960" y="580023"/>
        <a:ext cx="2476500" cy="3789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EC33F4-DD00-4ACF-B023-CA23F1E9A9DC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198554-CF33-424A-A989-FFD09A323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42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FCD5EB-74B8-3144-B3FC-4B481D391BC4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B8387E-CEEA-BD45-B4C1-216C42EAD1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8387E-CEEA-BD45-B4C1-216C42EAD1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3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E079B-9745-4815-ABD8-836A8310BFB1}" type="slidenum">
              <a:rPr lang="en-US" altLang="ko-KR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233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9A9B9-49DA-4C4A-BB0E-F85C2AF248FE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>
              <a:latin typeface="굴림" pitchFamily="34" charset="-127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236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E079B-9745-4815-ABD8-836A8310BFB1}" type="slidenum">
              <a:rPr lang="en-US" altLang="ko-KR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856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6629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15062" y="-29591"/>
            <a:ext cx="9120741" cy="6921437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14990 h 6872990"/>
              <a:gd name="connsiteX1" fmla="*/ 3327816 w 4796852"/>
              <a:gd name="connsiteY1" fmla="*/ 0 h 6872990"/>
              <a:gd name="connsiteX2" fmla="*/ 4796852 w 4796852"/>
              <a:gd name="connsiteY2" fmla="*/ 6872990 h 6872990"/>
              <a:gd name="connsiteX3" fmla="*/ 0 w 4796852"/>
              <a:gd name="connsiteY3" fmla="*/ 6872990 h 6872990"/>
              <a:gd name="connsiteX4" fmla="*/ 1663908 w 4796852"/>
              <a:gd name="connsiteY4" fmla="*/ 14990 h 6872990"/>
              <a:gd name="connsiteX0" fmla="*/ 1663908 w 4796852"/>
              <a:gd name="connsiteY0" fmla="*/ 0 h 6858000"/>
              <a:gd name="connsiteX1" fmla="*/ 2578308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0 h 6858000"/>
              <a:gd name="connsiteX1" fmla="*/ 3192905 w 4796852"/>
              <a:gd name="connsiteY1" fmla="*/ 1499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3567659"/>
              <a:gd name="connsiteY0" fmla="*/ 0 h 6858000"/>
              <a:gd name="connsiteX1" fmla="*/ 3192905 w 3567659"/>
              <a:gd name="connsiteY1" fmla="*/ 14990 h 6858000"/>
              <a:gd name="connsiteX2" fmla="*/ 3567659 w 3567659"/>
              <a:gd name="connsiteY2" fmla="*/ 6858000 h 6858000"/>
              <a:gd name="connsiteX3" fmla="*/ 0 w 3567659"/>
              <a:gd name="connsiteY3" fmla="*/ 6858000 h 6858000"/>
              <a:gd name="connsiteX4" fmla="*/ 1663908 w 3567659"/>
              <a:gd name="connsiteY4" fmla="*/ 0 h 6858000"/>
              <a:gd name="connsiteX0" fmla="*/ 1663908 w 3192905"/>
              <a:gd name="connsiteY0" fmla="*/ 0 h 6858000"/>
              <a:gd name="connsiteX1" fmla="*/ 3192905 w 3192905"/>
              <a:gd name="connsiteY1" fmla="*/ 14990 h 6858000"/>
              <a:gd name="connsiteX2" fmla="*/ 3132944 w 3192905"/>
              <a:gd name="connsiteY2" fmla="*/ 6858000 h 6858000"/>
              <a:gd name="connsiteX3" fmla="*/ 0 w 3192905"/>
              <a:gd name="connsiteY3" fmla="*/ 6858000 h 6858000"/>
              <a:gd name="connsiteX4" fmla="*/ 1663908 w 3192905"/>
              <a:gd name="connsiteY4" fmla="*/ 0 h 6858000"/>
              <a:gd name="connsiteX0" fmla="*/ 1663908 w 3222885"/>
              <a:gd name="connsiteY0" fmla="*/ 0 h 6858000"/>
              <a:gd name="connsiteX1" fmla="*/ 3192905 w 3222885"/>
              <a:gd name="connsiteY1" fmla="*/ 14990 h 6858000"/>
              <a:gd name="connsiteX2" fmla="*/ 3222885 w 3222885"/>
              <a:gd name="connsiteY2" fmla="*/ 6858000 h 6858000"/>
              <a:gd name="connsiteX3" fmla="*/ 0 w 3222885"/>
              <a:gd name="connsiteY3" fmla="*/ 6858000 h 6858000"/>
              <a:gd name="connsiteX4" fmla="*/ 1663908 w 3222885"/>
              <a:gd name="connsiteY4" fmla="*/ 0 h 6858000"/>
              <a:gd name="connsiteX0" fmla="*/ 1663908 w 3192905"/>
              <a:gd name="connsiteY0" fmla="*/ 0 h 6872990"/>
              <a:gd name="connsiteX1" fmla="*/ 3192905 w 3192905"/>
              <a:gd name="connsiteY1" fmla="*/ 14990 h 6872990"/>
              <a:gd name="connsiteX2" fmla="*/ 3192904 w 3192905"/>
              <a:gd name="connsiteY2" fmla="*/ 6872990 h 6872990"/>
              <a:gd name="connsiteX3" fmla="*/ 0 w 3192905"/>
              <a:gd name="connsiteY3" fmla="*/ 6858000 h 6872990"/>
              <a:gd name="connsiteX4" fmla="*/ 1663908 w 3192905"/>
              <a:gd name="connsiteY4" fmla="*/ 0 h 6872990"/>
              <a:gd name="connsiteX0" fmla="*/ 1663908 w 3208780"/>
              <a:gd name="connsiteY0" fmla="*/ 885 h 6873875"/>
              <a:gd name="connsiteX1" fmla="*/ 3208780 w 3208780"/>
              <a:gd name="connsiteY1" fmla="*/ 0 h 6873875"/>
              <a:gd name="connsiteX2" fmla="*/ 3192904 w 3208780"/>
              <a:gd name="connsiteY2" fmla="*/ 6873875 h 6873875"/>
              <a:gd name="connsiteX3" fmla="*/ 0 w 3208780"/>
              <a:gd name="connsiteY3" fmla="*/ 6858885 h 6873875"/>
              <a:gd name="connsiteX4" fmla="*/ 1663908 w 3208780"/>
              <a:gd name="connsiteY4" fmla="*/ 885 h 6873875"/>
              <a:gd name="connsiteX0" fmla="*/ 1663908 w 3211954"/>
              <a:gd name="connsiteY0" fmla="*/ 885 h 6870700"/>
              <a:gd name="connsiteX1" fmla="*/ 3208780 w 3211954"/>
              <a:gd name="connsiteY1" fmla="*/ 0 h 6870700"/>
              <a:gd name="connsiteX2" fmla="*/ 3211954 w 3211954"/>
              <a:gd name="connsiteY2" fmla="*/ 6870700 h 6870700"/>
              <a:gd name="connsiteX3" fmla="*/ 0 w 3211954"/>
              <a:gd name="connsiteY3" fmla="*/ 6858885 h 6870700"/>
              <a:gd name="connsiteX4" fmla="*/ 1663908 w 3211954"/>
              <a:gd name="connsiteY4" fmla="*/ 885 h 6870700"/>
              <a:gd name="connsiteX0" fmla="*/ 1663908 w 4292608"/>
              <a:gd name="connsiteY0" fmla="*/ 885 h 6870700"/>
              <a:gd name="connsiteX1" fmla="*/ 3208780 w 4292608"/>
              <a:gd name="connsiteY1" fmla="*/ 0 h 6870700"/>
              <a:gd name="connsiteX2" fmla="*/ 4292608 w 4292608"/>
              <a:gd name="connsiteY2" fmla="*/ 6870700 h 6870700"/>
              <a:gd name="connsiteX3" fmla="*/ 0 w 4292608"/>
              <a:gd name="connsiteY3" fmla="*/ 6858885 h 6870700"/>
              <a:gd name="connsiteX4" fmla="*/ 1663908 w 4292608"/>
              <a:gd name="connsiteY4" fmla="*/ 885 h 6870700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56288 w 5936866"/>
              <a:gd name="connsiteY0" fmla="*/ 822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56288 w 5936866"/>
              <a:gd name="connsiteY4" fmla="*/ 822 h 6878258"/>
              <a:gd name="connsiteX0" fmla="*/ 1656288 w 9120741"/>
              <a:gd name="connsiteY0" fmla="*/ 22858 h 6900294"/>
              <a:gd name="connsiteX1" fmla="*/ 9120741 w 9120741"/>
              <a:gd name="connsiteY1" fmla="*/ 0 h 6900294"/>
              <a:gd name="connsiteX2" fmla="*/ 4292608 w 9120741"/>
              <a:gd name="connsiteY2" fmla="*/ 6900294 h 6900294"/>
              <a:gd name="connsiteX3" fmla="*/ 0 w 9120741"/>
              <a:gd name="connsiteY3" fmla="*/ 6888479 h 6900294"/>
              <a:gd name="connsiteX4" fmla="*/ 1656288 w 9120741"/>
              <a:gd name="connsiteY4" fmla="*/ 22858 h 6900294"/>
              <a:gd name="connsiteX0" fmla="*/ 1656288 w 9120741"/>
              <a:gd name="connsiteY0" fmla="*/ 22858 h 6922330"/>
              <a:gd name="connsiteX1" fmla="*/ 9120741 w 9120741"/>
              <a:gd name="connsiteY1" fmla="*/ 0 h 6922330"/>
              <a:gd name="connsiteX2" fmla="*/ 9106979 w 9120741"/>
              <a:gd name="connsiteY2" fmla="*/ 6922330 h 6922330"/>
              <a:gd name="connsiteX3" fmla="*/ 0 w 9120741"/>
              <a:gd name="connsiteY3" fmla="*/ 6888479 h 6922330"/>
              <a:gd name="connsiteX4" fmla="*/ 1656288 w 9120741"/>
              <a:gd name="connsiteY4" fmla="*/ 22858 h 692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0741" h="6922330">
                <a:moveTo>
                  <a:pt x="1656288" y="22858"/>
                </a:moveTo>
                <a:lnTo>
                  <a:pt x="9120741" y="0"/>
                </a:lnTo>
                <a:cubicBezTo>
                  <a:pt x="9116154" y="2307443"/>
                  <a:pt x="9111566" y="4614887"/>
                  <a:pt x="9106979" y="6922330"/>
                </a:cubicBezTo>
                <a:lnTo>
                  <a:pt x="0" y="6888479"/>
                </a:lnTo>
                <a:lnTo>
                  <a:pt x="1656288" y="228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997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34380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2500" y="1219200"/>
            <a:ext cx="1145834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1990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8BF4-CD0A-4049-BB59-033234129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73183" y="901931"/>
            <a:ext cx="11845635" cy="544483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latin typeface="Century Gothic" panose="020B0502020202020204" pitchFamily="34" charset="0"/>
              </a:defRPr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9877" y="37407"/>
            <a:ext cx="6808124" cy="621813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65876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8BF4-CD0A-4049-BB59-033234129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69112" y="1307767"/>
            <a:ext cx="10750255" cy="48910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98967" y="178941"/>
            <a:ext cx="6259033" cy="512171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2671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_blue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43"/>
            <a:ext cx="12202925" cy="68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2500" y="1219200"/>
            <a:ext cx="1145834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2769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8BF4-CD0A-4049-BB59-033234129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73183" y="901931"/>
            <a:ext cx="11845635" cy="544483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latin typeface="Century Gothic" panose="020B0502020202020204" pitchFamily="34" charset="0"/>
              </a:defRPr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9877" y="37407"/>
            <a:ext cx="6808124" cy="621813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267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7549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sung_Business_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76" y="6373813"/>
            <a:ext cx="96918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0952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76037" y="1084521"/>
            <a:ext cx="6836735" cy="48590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SEA -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0B5262C-6049-491D-95C9-12EA2DE45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1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95148" y="0"/>
            <a:ext cx="4796852" cy="6858000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6852" h="6858000">
                <a:moveTo>
                  <a:pt x="1663908" y="0"/>
                </a:moveTo>
                <a:lnTo>
                  <a:pt x="4796852" y="0"/>
                </a:lnTo>
                <a:lnTo>
                  <a:pt x="4796852" y="6858000"/>
                </a:lnTo>
                <a:lnTo>
                  <a:pt x="0" y="6858000"/>
                </a:lnTo>
                <a:lnTo>
                  <a:pt x="166390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4646414" y="1205345"/>
            <a:ext cx="2748733" cy="497217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SEA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7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984105" y="0"/>
            <a:ext cx="3211954" cy="6869814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14990 h 6872990"/>
              <a:gd name="connsiteX1" fmla="*/ 3327816 w 4796852"/>
              <a:gd name="connsiteY1" fmla="*/ 0 h 6872990"/>
              <a:gd name="connsiteX2" fmla="*/ 4796852 w 4796852"/>
              <a:gd name="connsiteY2" fmla="*/ 6872990 h 6872990"/>
              <a:gd name="connsiteX3" fmla="*/ 0 w 4796852"/>
              <a:gd name="connsiteY3" fmla="*/ 6872990 h 6872990"/>
              <a:gd name="connsiteX4" fmla="*/ 1663908 w 4796852"/>
              <a:gd name="connsiteY4" fmla="*/ 14990 h 6872990"/>
              <a:gd name="connsiteX0" fmla="*/ 1663908 w 4796852"/>
              <a:gd name="connsiteY0" fmla="*/ 0 h 6858000"/>
              <a:gd name="connsiteX1" fmla="*/ 2578308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0 h 6858000"/>
              <a:gd name="connsiteX1" fmla="*/ 3192905 w 4796852"/>
              <a:gd name="connsiteY1" fmla="*/ 1499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3567659"/>
              <a:gd name="connsiteY0" fmla="*/ 0 h 6858000"/>
              <a:gd name="connsiteX1" fmla="*/ 3192905 w 3567659"/>
              <a:gd name="connsiteY1" fmla="*/ 14990 h 6858000"/>
              <a:gd name="connsiteX2" fmla="*/ 3567659 w 3567659"/>
              <a:gd name="connsiteY2" fmla="*/ 6858000 h 6858000"/>
              <a:gd name="connsiteX3" fmla="*/ 0 w 3567659"/>
              <a:gd name="connsiteY3" fmla="*/ 6858000 h 6858000"/>
              <a:gd name="connsiteX4" fmla="*/ 1663908 w 3567659"/>
              <a:gd name="connsiteY4" fmla="*/ 0 h 6858000"/>
              <a:gd name="connsiteX0" fmla="*/ 1663908 w 3192905"/>
              <a:gd name="connsiteY0" fmla="*/ 0 h 6858000"/>
              <a:gd name="connsiteX1" fmla="*/ 3192905 w 3192905"/>
              <a:gd name="connsiteY1" fmla="*/ 14990 h 6858000"/>
              <a:gd name="connsiteX2" fmla="*/ 3132944 w 3192905"/>
              <a:gd name="connsiteY2" fmla="*/ 6858000 h 6858000"/>
              <a:gd name="connsiteX3" fmla="*/ 0 w 3192905"/>
              <a:gd name="connsiteY3" fmla="*/ 6858000 h 6858000"/>
              <a:gd name="connsiteX4" fmla="*/ 1663908 w 3192905"/>
              <a:gd name="connsiteY4" fmla="*/ 0 h 6858000"/>
              <a:gd name="connsiteX0" fmla="*/ 1663908 w 3222885"/>
              <a:gd name="connsiteY0" fmla="*/ 0 h 6858000"/>
              <a:gd name="connsiteX1" fmla="*/ 3192905 w 3222885"/>
              <a:gd name="connsiteY1" fmla="*/ 14990 h 6858000"/>
              <a:gd name="connsiteX2" fmla="*/ 3222885 w 3222885"/>
              <a:gd name="connsiteY2" fmla="*/ 6858000 h 6858000"/>
              <a:gd name="connsiteX3" fmla="*/ 0 w 3222885"/>
              <a:gd name="connsiteY3" fmla="*/ 6858000 h 6858000"/>
              <a:gd name="connsiteX4" fmla="*/ 1663908 w 3222885"/>
              <a:gd name="connsiteY4" fmla="*/ 0 h 6858000"/>
              <a:gd name="connsiteX0" fmla="*/ 1663908 w 3192905"/>
              <a:gd name="connsiteY0" fmla="*/ 0 h 6872990"/>
              <a:gd name="connsiteX1" fmla="*/ 3192905 w 3192905"/>
              <a:gd name="connsiteY1" fmla="*/ 14990 h 6872990"/>
              <a:gd name="connsiteX2" fmla="*/ 3192904 w 3192905"/>
              <a:gd name="connsiteY2" fmla="*/ 6872990 h 6872990"/>
              <a:gd name="connsiteX3" fmla="*/ 0 w 3192905"/>
              <a:gd name="connsiteY3" fmla="*/ 6858000 h 6872990"/>
              <a:gd name="connsiteX4" fmla="*/ 1663908 w 3192905"/>
              <a:gd name="connsiteY4" fmla="*/ 0 h 6872990"/>
              <a:gd name="connsiteX0" fmla="*/ 1663908 w 3208780"/>
              <a:gd name="connsiteY0" fmla="*/ 885 h 6873875"/>
              <a:gd name="connsiteX1" fmla="*/ 3208780 w 3208780"/>
              <a:gd name="connsiteY1" fmla="*/ 0 h 6873875"/>
              <a:gd name="connsiteX2" fmla="*/ 3192904 w 3208780"/>
              <a:gd name="connsiteY2" fmla="*/ 6873875 h 6873875"/>
              <a:gd name="connsiteX3" fmla="*/ 0 w 3208780"/>
              <a:gd name="connsiteY3" fmla="*/ 6858885 h 6873875"/>
              <a:gd name="connsiteX4" fmla="*/ 1663908 w 3208780"/>
              <a:gd name="connsiteY4" fmla="*/ 885 h 6873875"/>
              <a:gd name="connsiteX0" fmla="*/ 1663908 w 3211954"/>
              <a:gd name="connsiteY0" fmla="*/ 885 h 6870700"/>
              <a:gd name="connsiteX1" fmla="*/ 3208780 w 3211954"/>
              <a:gd name="connsiteY1" fmla="*/ 0 h 6870700"/>
              <a:gd name="connsiteX2" fmla="*/ 3211954 w 3211954"/>
              <a:gd name="connsiteY2" fmla="*/ 6870700 h 6870700"/>
              <a:gd name="connsiteX3" fmla="*/ 0 w 3211954"/>
              <a:gd name="connsiteY3" fmla="*/ 6858885 h 6870700"/>
              <a:gd name="connsiteX4" fmla="*/ 1663908 w 3211954"/>
              <a:gd name="connsiteY4" fmla="*/ 88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954" h="6870700">
                <a:moveTo>
                  <a:pt x="1663908" y="885"/>
                </a:moveTo>
                <a:lnTo>
                  <a:pt x="3208780" y="0"/>
                </a:lnTo>
                <a:cubicBezTo>
                  <a:pt x="3208780" y="2286000"/>
                  <a:pt x="3211954" y="4584700"/>
                  <a:pt x="3211954" y="6870700"/>
                </a:cubicBezTo>
                <a:lnTo>
                  <a:pt x="0" y="6858885"/>
                </a:lnTo>
                <a:lnTo>
                  <a:pt x="1663908" y="8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4646414" y="1205345"/>
            <a:ext cx="4337691" cy="497217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SEA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5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15062" y="-7558"/>
            <a:ext cx="5936866" cy="6877371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14990 h 6872990"/>
              <a:gd name="connsiteX1" fmla="*/ 3327816 w 4796852"/>
              <a:gd name="connsiteY1" fmla="*/ 0 h 6872990"/>
              <a:gd name="connsiteX2" fmla="*/ 4796852 w 4796852"/>
              <a:gd name="connsiteY2" fmla="*/ 6872990 h 6872990"/>
              <a:gd name="connsiteX3" fmla="*/ 0 w 4796852"/>
              <a:gd name="connsiteY3" fmla="*/ 6872990 h 6872990"/>
              <a:gd name="connsiteX4" fmla="*/ 1663908 w 4796852"/>
              <a:gd name="connsiteY4" fmla="*/ 14990 h 6872990"/>
              <a:gd name="connsiteX0" fmla="*/ 1663908 w 4796852"/>
              <a:gd name="connsiteY0" fmla="*/ 0 h 6858000"/>
              <a:gd name="connsiteX1" fmla="*/ 2578308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0 h 6858000"/>
              <a:gd name="connsiteX1" fmla="*/ 3192905 w 4796852"/>
              <a:gd name="connsiteY1" fmla="*/ 1499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3567659"/>
              <a:gd name="connsiteY0" fmla="*/ 0 h 6858000"/>
              <a:gd name="connsiteX1" fmla="*/ 3192905 w 3567659"/>
              <a:gd name="connsiteY1" fmla="*/ 14990 h 6858000"/>
              <a:gd name="connsiteX2" fmla="*/ 3567659 w 3567659"/>
              <a:gd name="connsiteY2" fmla="*/ 6858000 h 6858000"/>
              <a:gd name="connsiteX3" fmla="*/ 0 w 3567659"/>
              <a:gd name="connsiteY3" fmla="*/ 6858000 h 6858000"/>
              <a:gd name="connsiteX4" fmla="*/ 1663908 w 3567659"/>
              <a:gd name="connsiteY4" fmla="*/ 0 h 6858000"/>
              <a:gd name="connsiteX0" fmla="*/ 1663908 w 3192905"/>
              <a:gd name="connsiteY0" fmla="*/ 0 h 6858000"/>
              <a:gd name="connsiteX1" fmla="*/ 3192905 w 3192905"/>
              <a:gd name="connsiteY1" fmla="*/ 14990 h 6858000"/>
              <a:gd name="connsiteX2" fmla="*/ 3132944 w 3192905"/>
              <a:gd name="connsiteY2" fmla="*/ 6858000 h 6858000"/>
              <a:gd name="connsiteX3" fmla="*/ 0 w 3192905"/>
              <a:gd name="connsiteY3" fmla="*/ 6858000 h 6858000"/>
              <a:gd name="connsiteX4" fmla="*/ 1663908 w 3192905"/>
              <a:gd name="connsiteY4" fmla="*/ 0 h 6858000"/>
              <a:gd name="connsiteX0" fmla="*/ 1663908 w 3222885"/>
              <a:gd name="connsiteY0" fmla="*/ 0 h 6858000"/>
              <a:gd name="connsiteX1" fmla="*/ 3192905 w 3222885"/>
              <a:gd name="connsiteY1" fmla="*/ 14990 h 6858000"/>
              <a:gd name="connsiteX2" fmla="*/ 3222885 w 3222885"/>
              <a:gd name="connsiteY2" fmla="*/ 6858000 h 6858000"/>
              <a:gd name="connsiteX3" fmla="*/ 0 w 3222885"/>
              <a:gd name="connsiteY3" fmla="*/ 6858000 h 6858000"/>
              <a:gd name="connsiteX4" fmla="*/ 1663908 w 3222885"/>
              <a:gd name="connsiteY4" fmla="*/ 0 h 6858000"/>
              <a:gd name="connsiteX0" fmla="*/ 1663908 w 3192905"/>
              <a:gd name="connsiteY0" fmla="*/ 0 h 6872990"/>
              <a:gd name="connsiteX1" fmla="*/ 3192905 w 3192905"/>
              <a:gd name="connsiteY1" fmla="*/ 14990 h 6872990"/>
              <a:gd name="connsiteX2" fmla="*/ 3192904 w 3192905"/>
              <a:gd name="connsiteY2" fmla="*/ 6872990 h 6872990"/>
              <a:gd name="connsiteX3" fmla="*/ 0 w 3192905"/>
              <a:gd name="connsiteY3" fmla="*/ 6858000 h 6872990"/>
              <a:gd name="connsiteX4" fmla="*/ 1663908 w 3192905"/>
              <a:gd name="connsiteY4" fmla="*/ 0 h 6872990"/>
              <a:gd name="connsiteX0" fmla="*/ 1663908 w 3208780"/>
              <a:gd name="connsiteY0" fmla="*/ 885 h 6873875"/>
              <a:gd name="connsiteX1" fmla="*/ 3208780 w 3208780"/>
              <a:gd name="connsiteY1" fmla="*/ 0 h 6873875"/>
              <a:gd name="connsiteX2" fmla="*/ 3192904 w 3208780"/>
              <a:gd name="connsiteY2" fmla="*/ 6873875 h 6873875"/>
              <a:gd name="connsiteX3" fmla="*/ 0 w 3208780"/>
              <a:gd name="connsiteY3" fmla="*/ 6858885 h 6873875"/>
              <a:gd name="connsiteX4" fmla="*/ 1663908 w 3208780"/>
              <a:gd name="connsiteY4" fmla="*/ 885 h 6873875"/>
              <a:gd name="connsiteX0" fmla="*/ 1663908 w 3211954"/>
              <a:gd name="connsiteY0" fmla="*/ 885 h 6870700"/>
              <a:gd name="connsiteX1" fmla="*/ 3208780 w 3211954"/>
              <a:gd name="connsiteY1" fmla="*/ 0 h 6870700"/>
              <a:gd name="connsiteX2" fmla="*/ 3211954 w 3211954"/>
              <a:gd name="connsiteY2" fmla="*/ 6870700 h 6870700"/>
              <a:gd name="connsiteX3" fmla="*/ 0 w 3211954"/>
              <a:gd name="connsiteY3" fmla="*/ 6858885 h 6870700"/>
              <a:gd name="connsiteX4" fmla="*/ 1663908 w 3211954"/>
              <a:gd name="connsiteY4" fmla="*/ 885 h 6870700"/>
              <a:gd name="connsiteX0" fmla="*/ 1663908 w 4292608"/>
              <a:gd name="connsiteY0" fmla="*/ 885 h 6870700"/>
              <a:gd name="connsiteX1" fmla="*/ 3208780 w 4292608"/>
              <a:gd name="connsiteY1" fmla="*/ 0 h 6870700"/>
              <a:gd name="connsiteX2" fmla="*/ 4292608 w 4292608"/>
              <a:gd name="connsiteY2" fmla="*/ 6870700 h 6870700"/>
              <a:gd name="connsiteX3" fmla="*/ 0 w 4292608"/>
              <a:gd name="connsiteY3" fmla="*/ 6858885 h 6870700"/>
              <a:gd name="connsiteX4" fmla="*/ 1663908 w 4292608"/>
              <a:gd name="connsiteY4" fmla="*/ 885 h 6870700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56288 w 5936866"/>
              <a:gd name="connsiteY0" fmla="*/ 822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56288 w 5936866"/>
              <a:gd name="connsiteY4" fmla="*/ 822 h 687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6866" h="6878258">
                <a:moveTo>
                  <a:pt x="1656288" y="822"/>
                </a:moveTo>
                <a:lnTo>
                  <a:pt x="5936866" y="0"/>
                </a:lnTo>
                <a:lnTo>
                  <a:pt x="4292608" y="6878258"/>
                </a:lnTo>
                <a:lnTo>
                  <a:pt x="0" y="6866443"/>
                </a:lnTo>
                <a:lnTo>
                  <a:pt x="1656288" y="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8856921" y="1205346"/>
            <a:ext cx="3094074" cy="49296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0B5262C-6049-491D-95C9-12EA2DE45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3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4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82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99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45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45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9C8BF4-CD0A-4049-BB59-033234129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"/>
          <p:cNvSpPr/>
          <p:nvPr/>
        </p:nvSpPr>
        <p:spPr>
          <a:xfrm flipV="1">
            <a:off x="6045516" y="-10781"/>
            <a:ext cx="1187761" cy="732078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rgbClr val="00A0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162" y="-10781"/>
            <a:ext cx="6252211" cy="7320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 obyčejné" charset="0"/>
            </a:endParaRPr>
          </a:p>
        </p:txBody>
      </p:sp>
      <p:sp>
        <p:nvSpPr>
          <p:cNvPr id="9" name="Rectangle 2"/>
          <p:cNvSpPr/>
          <p:nvPr/>
        </p:nvSpPr>
        <p:spPr>
          <a:xfrm flipV="1">
            <a:off x="5935657" y="-10781"/>
            <a:ext cx="1187761" cy="732078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" descr="Samsung-Black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99" y="379922"/>
            <a:ext cx="1035051" cy="1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993" r:id="rId2"/>
    <p:sldLayoutId id="2147483994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 flipV="1">
            <a:off x="337381" y="2443396"/>
            <a:ext cx="3965822" cy="4414603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2320831 w 6736622"/>
              <a:gd name="connsiteY3" fmla="*/ 5157009 h 5157009"/>
              <a:gd name="connsiteX4" fmla="*/ 0 w 6736622"/>
              <a:gd name="connsiteY4" fmla="*/ 0 h 5157009"/>
              <a:gd name="connsiteX0" fmla="*/ 65979 w 4415791"/>
              <a:gd name="connsiteY0" fmla="*/ 0 h 5157009"/>
              <a:gd name="connsiteX1" fmla="*/ 3217535 w 4415791"/>
              <a:gd name="connsiteY1" fmla="*/ 0 h 5157009"/>
              <a:gd name="connsiteX2" fmla="*/ 4415791 w 4415791"/>
              <a:gd name="connsiteY2" fmla="*/ 5152735 h 5157009"/>
              <a:gd name="connsiteX3" fmla="*/ 0 w 4415791"/>
              <a:gd name="connsiteY3" fmla="*/ 5157009 h 5157009"/>
              <a:gd name="connsiteX4" fmla="*/ 65979 w 4415791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5791" h="5157009">
                <a:moveTo>
                  <a:pt x="65979" y="0"/>
                </a:moveTo>
                <a:lnTo>
                  <a:pt x="3217535" y="0"/>
                </a:lnTo>
                <a:lnTo>
                  <a:pt x="4415791" y="5152735"/>
                </a:lnTo>
                <a:lnTo>
                  <a:pt x="0" y="5157009"/>
                </a:lnTo>
                <a:lnTo>
                  <a:pt x="65979" y="0"/>
                </a:lnTo>
                <a:close/>
              </a:path>
            </a:pathLst>
          </a:custGeom>
          <a:solidFill>
            <a:srgbClr val="00A0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7" name="Rectangle 4"/>
          <p:cNvSpPr/>
          <p:nvPr/>
        </p:nvSpPr>
        <p:spPr>
          <a:xfrm flipV="1">
            <a:off x="-11430" y="-1779"/>
            <a:ext cx="4794972" cy="6875020"/>
          </a:xfrm>
          <a:custGeom>
            <a:avLst/>
            <a:gdLst>
              <a:gd name="connsiteX0" fmla="*/ 0 w 2749393"/>
              <a:gd name="connsiteY0" fmla="*/ 0 h 5143500"/>
              <a:gd name="connsiteX1" fmla="*/ 2749393 w 2749393"/>
              <a:gd name="connsiteY1" fmla="*/ 0 h 5143500"/>
              <a:gd name="connsiteX2" fmla="*/ 2749393 w 2749393"/>
              <a:gd name="connsiteY2" fmla="*/ 5143500 h 5143500"/>
              <a:gd name="connsiteX3" fmla="*/ 0 w 2749393"/>
              <a:gd name="connsiteY3" fmla="*/ 5143500 h 5143500"/>
              <a:gd name="connsiteX4" fmla="*/ 0 w 2749393"/>
              <a:gd name="connsiteY4" fmla="*/ 0 h 5143500"/>
              <a:gd name="connsiteX0" fmla="*/ 0 w 4172937"/>
              <a:gd name="connsiteY0" fmla="*/ 0 h 5143500"/>
              <a:gd name="connsiteX1" fmla="*/ 2749393 w 4172937"/>
              <a:gd name="connsiteY1" fmla="*/ 0 h 5143500"/>
              <a:gd name="connsiteX2" fmla="*/ 4172937 w 4172937"/>
              <a:gd name="connsiteY2" fmla="*/ 5143500 h 5143500"/>
              <a:gd name="connsiteX3" fmla="*/ 0 w 4172937"/>
              <a:gd name="connsiteY3" fmla="*/ 5143500 h 5143500"/>
              <a:gd name="connsiteX4" fmla="*/ 0 w 4172937"/>
              <a:gd name="connsiteY4" fmla="*/ 0 h 5143500"/>
              <a:gd name="connsiteX0" fmla="*/ 0 w 4172937"/>
              <a:gd name="connsiteY0" fmla="*/ 0 h 5143500"/>
              <a:gd name="connsiteX1" fmla="*/ 2372242 w 4172937"/>
              <a:gd name="connsiteY1" fmla="*/ 7697 h 5143500"/>
              <a:gd name="connsiteX2" fmla="*/ 4172937 w 4172937"/>
              <a:gd name="connsiteY2" fmla="*/ 5143500 h 5143500"/>
              <a:gd name="connsiteX3" fmla="*/ 0 w 4172937"/>
              <a:gd name="connsiteY3" fmla="*/ 5143500 h 5143500"/>
              <a:gd name="connsiteX4" fmla="*/ 0 w 4172937"/>
              <a:gd name="connsiteY4" fmla="*/ 0 h 5143500"/>
              <a:gd name="connsiteX0" fmla="*/ 0 w 3587967"/>
              <a:gd name="connsiteY0" fmla="*/ 0 h 5143500"/>
              <a:gd name="connsiteX1" fmla="*/ 2372242 w 3587967"/>
              <a:gd name="connsiteY1" fmla="*/ 7697 h 5143500"/>
              <a:gd name="connsiteX2" fmla="*/ 3587967 w 3587967"/>
              <a:gd name="connsiteY2" fmla="*/ 5143500 h 5143500"/>
              <a:gd name="connsiteX3" fmla="*/ 0 w 3587967"/>
              <a:gd name="connsiteY3" fmla="*/ 5143500 h 5143500"/>
              <a:gd name="connsiteX4" fmla="*/ 0 w 3587967"/>
              <a:gd name="connsiteY4" fmla="*/ 0 h 5143500"/>
              <a:gd name="connsiteX0" fmla="*/ 0 w 3587967"/>
              <a:gd name="connsiteY0" fmla="*/ 1780 h 5145280"/>
              <a:gd name="connsiteX1" fmla="*/ 2343808 w 3587967"/>
              <a:gd name="connsiteY1" fmla="*/ 0 h 5145280"/>
              <a:gd name="connsiteX2" fmla="*/ 3587967 w 3587967"/>
              <a:gd name="connsiteY2" fmla="*/ 5145280 h 5145280"/>
              <a:gd name="connsiteX3" fmla="*/ 0 w 3587967"/>
              <a:gd name="connsiteY3" fmla="*/ 5145280 h 5145280"/>
              <a:gd name="connsiteX4" fmla="*/ 0 w 3587967"/>
              <a:gd name="connsiteY4" fmla="*/ 1780 h 5145280"/>
              <a:gd name="connsiteX0" fmla="*/ 0 w 3596540"/>
              <a:gd name="connsiteY0" fmla="*/ 0 h 5152073"/>
              <a:gd name="connsiteX1" fmla="*/ 2352381 w 3596540"/>
              <a:gd name="connsiteY1" fmla="*/ 6793 h 5152073"/>
              <a:gd name="connsiteX2" fmla="*/ 3596540 w 3596540"/>
              <a:gd name="connsiteY2" fmla="*/ 5152073 h 5152073"/>
              <a:gd name="connsiteX3" fmla="*/ 8573 w 3596540"/>
              <a:gd name="connsiteY3" fmla="*/ 5152073 h 5152073"/>
              <a:gd name="connsiteX4" fmla="*/ 0 w 3596540"/>
              <a:gd name="connsiteY4" fmla="*/ 0 h 5152073"/>
              <a:gd name="connsiteX0" fmla="*/ 0 w 3596540"/>
              <a:gd name="connsiteY0" fmla="*/ 4638 h 5156711"/>
              <a:gd name="connsiteX1" fmla="*/ 2349523 w 3596540"/>
              <a:gd name="connsiteY1" fmla="*/ 0 h 5156711"/>
              <a:gd name="connsiteX2" fmla="*/ 3596540 w 3596540"/>
              <a:gd name="connsiteY2" fmla="*/ 5156711 h 5156711"/>
              <a:gd name="connsiteX3" fmla="*/ 8573 w 3596540"/>
              <a:gd name="connsiteY3" fmla="*/ 5156711 h 5156711"/>
              <a:gd name="connsiteX4" fmla="*/ 0 w 3596540"/>
              <a:gd name="connsiteY4" fmla="*/ 4638 h 515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540" h="5156711">
                <a:moveTo>
                  <a:pt x="0" y="4638"/>
                </a:moveTo>
                <a:lnTo>
                  <a:pt x="2349523" y="0"/>
                </a:lnTo>
                <a:lnTo>
                  <a:pt x="3596540" y="5156711"/>
                </a:lnTo>
                <a:lnTo>
                  <a:pt x="8573" y="5156711"/>
                </a:lnTo>
                <a:cubicBezTo>
                  <a:pt x="5715" y="3439353"/>
                  <a:pt x="2858" y="1721996"/>
                  <a:pt x="0" y="46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pic>
        <p:nvPicPr>
          <p:cNvPr id="9" name="Picture 1" descr="Samsung-Black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99" y="379922"/>
            <a:ext cx="1035051" cy="1595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945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SEA -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4945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262C-6049-491D-95C9-12EA2DE456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5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7" r:id="rId4"/>
    <p:sldLayoutId id="2147483672" r:id="rId5"/>
    <p:sldLayoutId id="2147483983" r:id="rId6"/>
    <p:sldLayoutId id="2147483990" r:id="rId7"/>
    <p:sldLayoutId id="214748399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45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45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9C8BF4-CD0A-4049-BB59-033234129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 flipV="1">
            <a:off x="6045516" y="-10781"/>
            <a:ext cx="1187761" cy="909257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rgbClr val="00A0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162" y="-10781"/>
            <a:ext cx="6252211" cy="9092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 obyčejné" charset="0"/>
            </a:endParaRPr>
          </a:p>
        </p:txBody>
      </p:sp>
      <p:sp>
        <p:nvSpPr>
          <p:cNvPr id="9" name="Rectangle 2"/>
          <p:cNvSpPr/>
          <p:nvPr/>
        </p:nvSpPr>
        <p:spPr>
          <a:xfrm flipV="1">
            <a:off x="5935657" y="-10781"/>
            <a:ext cx="1187761" cy="909257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0" name="Picture 1" descr="Samsung-Bl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99" y="379922"/>
            <a:ext cx="1035051" cy="1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619B5EB-16D6-41F7-8094-313F4239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MagicInfo 7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9D8761-FD89-4BEF-A3F7-8EF374ECB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447" y="1692193"/>
            <a:ext cx="3284419" cy="3057134"/>
          </a:xfrm>
        </p:spPr>
        <p:txBody>
          <a:bodyPr/>
          <a:lstStyle/>
          <a:p>
            <a:r>
              <a:rPr lang="en-US" dirty="0"/>
              <a:t>A Powerful and Comprehensive Platform for Signage</a:t>
            </a:r>
          </a:p>
        </p:txBody>
      </p:sp>
      <p:pic>
        <p:nvPicPr>
          <p:cNvPr id="12" name="Picture Placeholder 11" descr="A view of a city&#10;&#10;Description automatically generated">
            <a:extLst>
              <a:ext uri="{FF2B5EF4-FFF2-40B4-BE49-F238E27FC236}">
                <a16:creationId xmlns:a16="http://schemas.microsoft.com/office/drawing/2014/main" id="{CFBDD744-AB1A-4D82-B2B9-F20D65025A1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5768" t="31" r="90" b="-31"/>
          <a:stretch/>
        </p:blipFill>
        <p:spPr>
          <a:xfrm>
            <a:off x="3115062" y="-29591"/>
            <a:ext cx="9120741" cy="6921437"/>
          </a:xfrm>
        </p:spPr>
      </p:pic>
      <p:grpSp>
        <p:nvGrpSpPr>
          <p:cNvPr id="5" name="그룹 1">
            <a:extLst>
              <a:ext uri="{FF2B5EF4-FFF2-40B4-BE49-F238E27FC236}">
                <a16:creationId xmlns:a16="http://schemas.microsoft.com/office/drawing/2014/main" id="{9AA230B4-CCC5-4501-8157-181DE0FA62D6}"/>
              </a:ext>
            </a:extLst>
          </p:cNvPr>
          <p:cNvGrpSpPr/>
          <p:nvPr/>
        </p:nvGrpSpPr>
        <p:grpSpPr>
          <a:xfrm>
            <a:off x="1354961" y="3402362"/>
            <a:ext cx="1363391" cy="845398"/>
            <a:chOff x="-4622801" y="-2006810"/>
            <a:chExt cx="3543301" cy="2197100"/>
          </a:xfrm>
        </p:grpSpPr>
        <p:pic>
          <p:nvPicPr>
            <p:cNvPr id="6" name="Picture 3" descr="C:\Users\SDS\Desktop\A8JPTZgKh6Dj4E3Ch2ngsic-Z5TQl-oRRw.png12.png">
              <a:extLst>
                <a:ext uri="{FF2B5EF4-FFF2-40B4-BE49-F238E27FC236}">
                  <a16:creationId xmlns:a16="http://schemas.microsoft.com/office/drawing/2014/main" id="{7203E187-A858-4451-AB51-D57DDBFD4E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" t="16447" r="72980" b="63821"/>
            <a:stretch/>
          </p:blipFill>
          <p:spPr bwMode="auto">
            <a:xfrm>
              <a:off x="-4622801" y="-2006810"/>
              <a:ext cx="3543301" cy="219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SDS\Desktop\A8JPTZgKh6Dj4E3Ch2ngsic-Z5TQl-oRRw.png12.png">
              <a:extLst>
                <a:ext uri="{FF2B5EF4-FFF2-40B4-BE49-F238E27FC236}">
                  <a16:creationId xmlns:a16="http://schemas.microsoft.com/office/drawing/2014/main" id="{842A7ED2-8E33-47FF-8124-0C7ECDD206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" t="28628" r="72980" b="63821"/>
            <a:stretch/>
          </p:blipFill>
          <p:spPr bwMode="auto">
            <a:xfrm>
              <a:off x="-4622801" y="-651802"/>
              <a:ext cx="3543301" cy="840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6239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user creates content, by taking standard computer content files and uploading them to the MagicInfo Server, or building them into a dynamic multi-zone layout using the MagicInfo Web Author or Premium Author. </a:t>
            </a:r>
          </a:p>
          <a:p>
            <a:r>
              <a:rPr lang="en-US" sz="2000" dirty="0"/>
              <a:t>The user then can utilize the browser-based interface provided by the server to manage the uploaded content and assign it to various schedules.</a:t>
            </a:r>
          </a:p>
          <a:p>
            <a:r>
              <a:rPr lang="en-US" sz="2000" dirty="0"/>
              <a:t>Schedules are then assigned to players, and the server publishes them over the network, or via the Internet, to the storage of the player. </a:t>
            </a:r>
          </a:p>
          <a:p>
            <a:r>
              <a:rPr lang="en-US" sz="2000" dirty="0"/>
              <a:t>The MagicInfo player software then begins playback of the scheduled content.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MagicInfo Workflow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145E11-7838-427F-AFDB-4D101BECF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60834" t="23333" r="5833" b="41111"/>
          <a:stretch/>
        </p:blipFill>
        <p:spPr>
          <a:xfrm>
            <a:off x="1775821" y="3764793"/>
            <a:ext cx="8711547" cy="261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2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73184" y="901931"/>
            <a:ext cx="5028328" cy="544483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MagicInfo Server features an easy to use content management library function.</a:t>
            </a:r>
          </a:p>
          <a:p>
            <a:r>
              <a:rPr lang="en-US" sz="2000" dirty="0"/>
              <a:t>Content can be uploaded by users from their workstations, where it is centrally stored.</a:t>
            </a:r>
          </a:p>
          <a:p>
            <a:r>
              <a:rPr lang="en-US" sz="2000" dirty="0"/>
              <a:t>In addition to standard file types, MagicInfo Premium can support: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IPTV streams (H.264)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Direct CIFS/FTP file shares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Web pages – online and offline (as .zip)</a:t>
            </a:r>
          </a:p>
          <a:p>
            <a:r>
              <a:rPr lang="en-US" sz="2000" dirty="0"/>
              <a:t>Content can be organized into groups, and then used in playlists or incorporated directly into schedules.</a:t>
            </a:r>
          </a:p>
          <a:p>
            <a:r>
              <a:rPr lang="en-US" sz="2000" dirty="0"/>
              <a:t>Tags can be used to place content into playlists and schedules for automatic deployment.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 Management Library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6088C-99AE-4847-A63E-8FAFC8C23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125" y="1588557"/>
            <a:ext cx="6256424" cy="3405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4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Using the server integrated Web Author, or the PC based Premium Author, users can create multi-zone layouts. Both Authors also allow the user to add dynamic content like RSS and MRSS feeds, or the included widgets. </a:t>
            </a:r>
          </a:p>
          <a:p>
            <a:r>
              <a:rPr lang="en-US" sz="2000" dirty="0"/>
              <a:t>Web Author and Videowall Author can also be used to create videowall layouts.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Author / Premium Author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3FCCE8-62A8-41B6-B1C8-F9ED92823342}"/>
              </a:ext>
            </a:extLst>
          </p:cNvPr>
          <p:cNvGrpSpPr/>
          <p:nvPr/>
        </p:nvGrpSpPr>
        <p:grpSpPr>
          <a:xfrm>
            <a:off x="454417" y="3019007"/>
            <a:ext cx="11283166" cy="3017521"/>
            <a:chOff x="427459" y="3019007"/>
            <a:chExt cx="11283166" cy="3017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DE8D196-CA40-47B6-9603-9FD5430EA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7459" y="3019007"/>
              <a:ext cx="5544165" cy="301752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0B2BE1-F3FB-45D1-B32B-29F9DE9A3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3290" y="3019008"/>
              <a:ext cx="5527335" cy="3017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28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searchenginejournal.com/wp-content/uploads/2014/03/shutterstock_171406565-85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2495" y="2351235"/>
            <a:ext cx="5343269" cy="25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73184" y="901931"/>
            <a:ext cx="6733064" cy="54448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MagicInfo Premium allows the use of many types of content files: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Photos and image files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Music (audio) files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Movie (video) files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Office (Word, PowerPoint, Excel) files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Adobe Flash and PDF files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HTML content as a live URL or offline as a .ZIP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RSS / MRSS feeds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External video inputs (LFD PiP)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Directly linked database sources (using optional DataLink add-on)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IPTV streams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User supplied TrueType fonts</a:t>
            </a:r>
          </a:p>
        </p:txBody>
      </p:sp>
      <p:sp>
        <p:nvSpPr>
          <p:cNvPr id="11267" name="Rectangle 13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Supported Content</a:t>
            </a:r>
          </a:p>
        </p:txBody>
      </p:sp>
    </p:spTree>
    <p:extLst>
      <p:ext uri="{BB962C8B-B14F-4D97-AF65-F5344CB8AC3E}">
        <p14:creationId xmlns:p14="http://schemas.microsoft.com/office/powerpoint/2010/main" val="87829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73183" y="901931"/>
            <a:ext cx="5156335" cy="544483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Users can combine multiple files (and multiple file types) into a single playlist for ease of scheduling.</a:t>
            </a:r>
          </a:p>
          <a:p>
            <a:r>
              <a:rPr lang="en-US" sz="2000" dirty="0"/>
              <a:t>MagicInfo Premium can also offer synchronization of content (sync playlist), random file inserts, and tag based playlisting (for automation).</a:t>
            </a:r>
          </a:p>
          <a:p>
            <a:r>
              <a:rPr lang="en-US" sz="2000" dirty="0"/>
              <a:t>Premium also supports nested playlists, to allow for detailed management and user access control.</a:t>
            </a:r>
          </a:p>
          <a:p>
            <a:r>
              <a:rPr lang="en-US" sz="2000" dirty="0"/>
              <a:t>Items in a Premium playlist can be set to expire as needed.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Powerful Playlist Creation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4CF336-4561-47E2-8DFC-7369A1043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136" y="1726406"/>
            <a:ext cx="6256424" cy="3405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29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73184" y="901931"/>
            <a:ext cx="5028328" cy="544483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MagicInfo provides a simplified calendar-based scheduling interface.</a:t>
            </a:r>
          </a:p>
          <a:p>
            <a:r>
              <a:rPr lang="en-US" sz="2000" dirty="0"/>
              <a:t>Users can add content from their library, or files created in Author. </a:t>
            </a:r>
          </a:p>
          <a:p>
            <a:r>
              <a:rPr lang="en-US" sz="2000" dirty="0"/>
              <a:t>Each content element has its own duration, and can be set for daily, weekly, or monthly repetition. </a:t>
            </a:r>
          </a:p>
          <a:p>
            <a:r>
              <a:rPr lang="en-US" sz="2000" dirty="0"/>
              <a:t>Once completed, saving the schedule will prompt the user to select which players or groups of players the schedule will be assigned to. Publishing is automatic on save.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Scheduling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C2EC7-B986-4BBE-ADD9-8230C2D51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02" y="1726407"/>
            <a:ext cx="6217920" cy="33842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033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73184" y="901931"/>
            <a:ext cx="5028328" cy="544483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The MagicInfo server offers the user a unique dashboard to manage all connected players and Samsung LFDs.</a:t>
            </a:r>
          </a:p>
          <a:p>
            <a:r>
              <a:rPr lang="en-US" sz="2000" dirty="0"/>
              <a:t>The server proactively monitors the health and status of connected players, with notifications and emails to configured users.</a:t>
            </a:r>
          </a:p>
          <a:p>
            <a:r>
              <a:rPr lang="en-US" sz="2000" dirty="0"/>
              <a:t>Premium users can control all settings of a connected Samsung LFD.</a:t>
            </a:r>
          </a:p>
          <a:p>
            <a:r>
              <a:rPr lang="en-US" sz="2000" dirty="0"/>
              <a:t>With MagicInfo Premium, a full virtual remote control allows a live look at what is being displayed on each LFD in the network.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Robust Device Management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9AE5A5-5A69-4825-8CCD-207782A08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136" y="1726407"/>
            <a:ext cx="6217920" cy="33842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847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MagicInfo Licensing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BAEBBF4-352D-4202-8D6B-40161527386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5735908"/>
              </p:ext>
            </p:extLst>
          </p:nvPr>
        </p:nvGraphicFramePr>
        <p:xfrm>
          <a:off x="243515" y="911860"/>
          <a:ext cx="11704970" cy="5064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40994">
                  <a:extLst>
                    <a:ext uri="{9D8B030D-6E8A-4147-A177-3AD203B41FA5}">
                      <a16:colId xmlns:a16="http://schemas.microsoft.com/office/drawing/2014/main" val="75904457"/>
                    </a:ext>
                  </a:extLst>
                </a:gridCol>
                <a:gridCol w="2340994">
                  <a:extLst>
                    <a:ext uri="{9D8B030D-6E8A-4147-A177-3AD203B41FA5}">
                      <a16:colId xmlns:a16="http://schemas.microsoft.com/office/drawing/2014/main" val="3488379569"/>
                    </a:ext>
                  </a:extLst>
                </a:gridCol>
                <a:gridCol w="2340994">
                  <a:extLst>
                    <a:ext uri="{9D8B030D-6E8A-4147-A177-3AD203B41FA5}">
                      <a16:colId xmlns:a16="http://schemas.microsoft.com/office/drawing/2014/main" val="3381400925"/>
                    </a:ext>
                  </a:extLst>
                </a:gridCol>
                <a:gridCol w="2340994">
                  <a:extLst>
                    <a:ext uri="{9D8B030D-6E8A-4147-A177-3AD203B41FA5}">
                      <a16:colId xmlns:a16="http://schemas.microsoft.com/office/drawing/2014/main" val="2312657100"/>
                    </a:ext>
                  </a:extLst>
                </a:gridCol>
                <a:gridCol w="2340994">
                  <a:extLst>
                    <a:ext uri="{9D8B030D-6E8A-4147-A177-3AD203B41FA5}">
                      <a16:colId xmlns:a16="http://schemas.microsoft.com/office/drawing/2014/main" val="2882327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License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License Part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283404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CMS Solution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MagicInfo Server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1 Per Player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BW-MIP40PA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MagicInfo Premium Unified server license (S/I Player connector)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5269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CY-MILSSTS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MagicInfo Lite server license (Player connector)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83292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Videowall Author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1 Per Install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BW-MIV20AW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Videowall content creation for I Players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30693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BW-MIV20AS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Videowall content creation for S Players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431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RM 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MagicInfo 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1 Per Player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BW-RMS40SA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Remote device management for SSSP or non-signage LFDs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014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Data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Datalink Server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1 Per Player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BW-MIE30DA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Connect with external database sources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224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981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The MagicInfo License Ordering Process:</a:t>
            </a:r>
          </a:p>
          <a:p>
            <a:pPr marL="679432" lvl="1" indent="-457189">
              <a:buFont typeface="+mj-lt"/>
              <a:buAutoNum type="arabicPeriod"/>
            </a:pPr>
            <a:r>
              <a:rPr lang="en-US" sz="2000" dirty="0"/>
              <a:t>Reseller receives PO from customer</a:t>
            </a:r>
          </a:p>
          <a:p>
            <a:pPr marL="679432" lvl="1" indent="-457189">
              <a:buFont typeface="+mj-lt"/>
              <a:buAutoNum type="arabicPeriod"/>
            </a:pPr>
            <a:r>
              <a:rPr lang="en-US" sz="2000" dirty="0"/>
              <a:t>Reseller sends PO to distributor</a:t>
            </a:r>
          </a:p>
          <a:p>
            <a:pPr marL="679432" lvl="1" indent="-457189">
              <a:buFont typeface="+mj-lt"/>
              <a:buAutoNum type="arabicPeriod"/>
            </a:pPr>
            <a:r>
              <a:rPr lang="en-US" sz="2000" dirty="0"/>
              <a:t>Distributor provides order form</a:t>
            </a:r>
          </a:p>
          <a:p>
            <a:pPr marL="679432" lvl="1" indent="-457189">
              <a:buFont typeface="+mj-lt"/>
              <a:buAutoNum type="arabicPeriod"/>
            </a:pPr>
            <a:r>
              <a:rPr lang="en-US" sz="2000" dirty="0"/>
              <a:t>End user completes order form </a:t>
            </a:r>
          </a:p>
          <a:p>
            <a:pPr marL="679432" lvl="1" indent="-457189">
              <a:buFont typeface="+mj-lt"/>
              <a:buAutoNum type="arabicPeriod"/>
            </a:pPr>
            <a:r>
              <a:rPr lang="en-US" sz="2000" dirty="0"/>
              <a:t>Reseller sends order form to distributor</a:t>
            </a:r>
          </a:p>
          <a:p>
            <a:pPr marL="679432" lvl="1" indent="-457189">
              <a:buFont typeface="+mj-lt"/>
              <a:buAutoNum type="arabicPeriod"/>
            </a:pPr>
            <a:r>
              <a:rPr lang="en-US" sz="2000" dirty="0"/>
              <a:t>Distributor sends PO / order form to Samsung</a:t>
            </a:r>
          </a:p>
          <a:p>
            <a:pPr marL="679432" lvl="1" indent="-457189">
              <a:buFont typeface="+mj-lt"/>
              <a:buAutoNum type="arabicPeriod"/>
            </a:pPr>
            <a:r>
              <a:rPr lang="en-US" sz="2000" dirty="0"/>
              <a:t>Samsung issues license key via email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MagicInfo Licensing</a:t>
            </a:r>
          </a:p>
        </p:txBody>
      </p:sp>
      <p:pic>
        <p:nvPicPr>
          <p:cNvPr id="4" name="Picture 2" descr="http://www.progressivegrocer.com/sites/default/files/styles/article-full/public/Online%20Ordering.jpg?itok=nzH-0z9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1680">
            <a:off x="6784509" y="3499519"/>
            <a:ext cx="4744455" cy="26068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31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17515" y="3545653"/>
            <a:ext cx="4673600" cy="10160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>
            <a:lvl1pPr marL="285750" indent="-285750" algn="ctr" defTabSz="914400" rtl="0" eaLnBrk="1" latinLnBrk="0" hangingPunct="1">
              <a:spcBef>
                <a:spcPts val="600"/>
              </a:spcBef>
              <a:buClrTx/>
              <a:buSzPct val="110000"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7525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742950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0425" indent="-1714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70" b="1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Jonathan Brawn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Principal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Brawn Consulting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E: jonathan@brawnconsulting.com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97600" y="3545653"/>
            <a:ext cx="4673600" cy="10160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>
            <a:lvl1pPr marL="285750" indent="-285750" algn="ctr" defTabSz="914400" rtl="0" eaLnBrk="1" latinLnBrk="0" hangingPunct="1">
              <a:spcBef>
                <a:spcPts val="600"/>
              </a:spcBef>
              <a:buClrTx/>
              <a:buSzPct val="110000"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7525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742950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0425" indent="-1714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70" b="1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Brian Kosich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Engineering Services Manager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Brawn Consulting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E: brian@brawnconsulting.com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3956" y="796826"/>
            <a:ext cx="8324088" cy="7797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/>
          <a:p>
            <a:pPr marL="380990" indent="-380990" algn="ctr">
              <a:buSzPct val="110000"/>
            </a:pPr>
            <a:r>
              <a:rPr lang="en-US" sz="2667" dirty="0">
                <a:latin typeface="Century Gothic" panose="020B0502020202020204" pitchFamily="34" charset="0"/>
              </a:rPr>
              <a:t>For more information, contact your local Samsung representative, or Brawn Consulting: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0997228-AC35-4D1D-8B7D-AE84CCDC072F}"/>
              </a:ext>
            </a:extLst>
          </p:cNvPr>
          <p:cNvSpPr txBox="1">
            <a:spLocks noChangeArrowheads="1"/>
          </p:cNvSpPr>
          <p:nvPr/>
        </p:nvSpPr>
        <p:spPr>
          <a:xfrm>
            <a:off x="2674691" y="1914425"/>
            <a:ext cx="6842618" cy="10160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>
            <a:lvl1pPr marL="285750" indent="-285750" algn="ctr" defTabSz="914400" rtl="0" eaLnBrk="1" latinLnBrk="0" hangingPunct="1">
              <a:spcBef>
                <a:spcPts val="600"/>
              </a:spcBef>
              <a:buClrTx/>
              <a:buSzPct val="110000"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7525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742950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0425" indent="-1714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1 (866) 754-6450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samsunglfd@brawnconsulting.com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8E7D4-BF0C-43F8-B12B-8FA7205EEDF1}"/>
              </a:ext>
            </a:extLst>
          </p:cNvPr>
          <p:cNvSpPr/>
          <p:nvPr/>
        </p:nvSpPr>
        <p:spPr>
          <a:xfrm>
            <a:off x="2039112" y="5283301"/>
            <a:ext cx="8113776" cy="7797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/>
          <a:p>
            <a:pPr marL="380990" indent="-380990" algn="ctr">
              <a:buSzPct val="110000"/>
            </a:pPr>
            <a:r>
              <a:rPr lang="en-US" sz="5400" dirty="0">
                <a:solidFill>
                  <a:srgbClr val="00A1CE"/>
                </a:solidFill>
                <a:latin typeface="Century Gothic" panose="020B0502020202020204" pitchFamily="34" charset="0"/>
              </a:rPr>
              <a:t>Thanks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33530360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A1CE"/>
                </a:solidFill>
              </a:rPr>
              <a:t>What is Samsung MagicInfo?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Samsung MagicInfo is a family of turnkey digital signage solutions for Samsung SMART Signage LFDs, designed to provide high quality digital signage simply, and at a lower cost.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MagicInfo is designed to allow a user to build a digital signage system of any size as easily as possible, and centrally manage it over a network from a PC with installed MagicInfo Server software. </a:t>
            </a:r>
          </a:p>
        </p:txBody>
      </p:sp>
      <p:sp>
        <p:nvSpPr>
          <p:cNvPr id="3076" name="Rectangle 21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The MagicInfo Concept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CAE82F-9339-4221-B9F1-EB3B8CDA8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967" y="3447317"/>
            <a:ext cx="6882066" cy="24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3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1A65AF-E389-410E-9E08-1A7779FE1E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A1CE"/>
                </a:solidFill>
              </a:rPr>
              <a:t>MagicInfo offers cost effective digital signage as a turnkey solution from a single manufacturer.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It removes the need to integrate a separate media player into the display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It eliminates dealing with multiple sources and/or signal distribution.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MagicInfo provides easy content scheduling, detailed hardware management, and full remote control.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MagicInfo features simple configuration and easy to use interfaces.</a:t>
            </a:r>
          </a:p>
        </p:txBody>
      </p:sp>
      <p:sp>
        <p:nvSpPr>
          <p:cNvPr id="4101" name="Rectangle 63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The Benefits of MagicInfo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A05971-3F75-4736-ACCC-6B55C4CF7B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053"/>
          <a:stretch/>
        </p:blipFill>
        <p:spPr>
          <a:xfrm>
            <a:off x="7464003" y="3630966"/>
            <a:ext cx="4068372" cy="3108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5E6643-D8E9-4A80-B310-270470E5E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67" y="3630966"/>
            <a:ext cx="5845178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4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D87CC2-BD22-4D00-A032-14B7C1B784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403" y="3829954"/>
            <a:ext cx="3916220" cy="751039"/>
          </a:xfrm>
        </p:spPr>
        <p:txBody>
          <a:bodyPr/>
          <a:lstStyle/>
          <a:p>
            <a:r>
              <a:rPr lang="en-US" dirty="0"/>
              <a:t>Introducing MagicInfo 7</a:t>
            </a:r>
          </a:p>
        </p:txBody>
      </p:sp>
    </p:spTree>
    <p:extLst>
      <p:ext uri="{BB962C8B-B14F-4D97-AF65-F5344CB8AC3E}">
        <p14:creationId xmlns:p14="http://schemas.microsoft.com/office/powerpoint/2010/main" val="209323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A1CE"/>
                </a:solidFill>
              </a:rPr>
              <a:t>MagicInfo 7 is the latest generation of all-in-one digital signage solutions from Samsung.</a:t>
            </a:r>
          </a:p>
          <a:p>
            <a:r>
              <a:rPr lang="en-US" sz="1800" dirty="0"/>
              <a:t>MagicInfo 7 is designed from the ground up to deliver a true enterprise class solution that can meet the demands of any digital signage application. </a:t>
            </a:r>
          </a:p>
          <a:p>
            <a:r>
              <a:rPr lang="en-US" sz="1800" dirty="0"/>
              <a:t>MagicInfo 7 is intended to perform competitively to other mainstream digital signage CMS packages, with the benefit of simpler integration supported by a single manufacturer. </a:t>
            </a:r>
          </a:p>
          <a:p>
            <a:r>
              <a:rPr lang="en-US" sz="1800" dirty="0"/>
              <a:t>It offers a complete set of tools, including playback reporting, dynamic database integration, and camera-based content triggering.</a:t>
            </a:r>
          </a:p>
          <a:p>
            <a:r>
              <a:rPr lang="en-US" sz="1800" dirty="0"/>
              <a:t>MagicInfo 7 can scale to any size of network, spanning as many sites as desired.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Introducing MagicInfo 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7E9E1-4C75-4A0A-B3D9-E6A45979A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50" y="3811037"/>
            <a:ext cx="8327300" cy="28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1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Parts of a MagicInfo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837E6-D1FF-4B79-BA8E-5522299B4D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409" t="916" r="1"/>
          <a:stretch/>
        </p:blipFill>
        <p:spPr>
          <a:xfrm>
            <a:off x="24939" y="824753"/>
            <a:ext cx="12142123" cy="525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4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MagicInfo System Architecture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EA74D3-319F-45EF-85C0-282EDE1D3BD2}"/>
              </a:ext>
            </a:extLst>
          </p:cNvPr>
          <p:cNvGrpSpPr/>
          <p:nvPr/>
        </p:nvGrpSpPr>
        <p:grpSpPr>
          <a:xfrm>
            <a:off x="230776" y="1320464"/>
            <a:ext cx="11730449" cy="4217073"/>
            <a:chOff x="230776" y="1223798"/>
            <a:chExt cx="11730449" cy="4217073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371354" y="4068053"/>
              <a:ext cx="1897767" cy="960714"/>
            </a:xfrm>
            <a:prstGeom prst="roundRect">
              <a:avLst>
                <a:gd name="adj" fmla="val 7814"/>
              </a:avLst>
            </a:prstGeom>
            <a:solidFill>
              <a:srgbClr val="FFFFFF"/>
            </a:solidFill>
            <a:ln>
              <a:solidFill>
                <a:srgbClr val="00A1CE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21920" tIns="60960" rIns="121920" bIns="60960" numCol="1" rtlCol="0" anchor="b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67" dirty="0">
                  <a:ln w="0"/>
                  <a:solidFill>
                    <a:schemeClr val="tx1"/>
                  </a:solidFill>
                </a:rPr>
                <a:t>No license needed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5256246" y="4553531"/>
              <a:ext cx="6704979" cy="887340"/>
            </a:xfrm>
            <a:prstGeom prst="roundRect">
              <a:avLst>
                <a:gd name="adj" fmla="val 7814"/>
              </a:avLst>
            </a:prstGeom>
            <a:solidFill>
              <a:srgbClr val="FFFFFF"/>
            </a:solidFill>
            <a:ln>
              <a:solidFill>
                <a:srgbClr val="00A1CE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21920" tIns="60960" rIns="121920" bIns="60960" numCol="1" rtlCol="0" anchor="b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67" dirty="0">
                  <a:ln w="0"/>
                  <a:solidFill>
                    <a:schemeClr val="tx1"/>
                  </a:solidFill>
                </a:rPr>
                <a:t>MagicInfo Server does not require a license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67" dirty="0">
                  <a:ln w="0"/>
                  <a:solidFill>
                    <a:schemeClr val="tx1"/>
                  </a:solidFill>
                </a:rPr>
                <a:t>Each LFD that connects to a Server will require 1 license to allow connection</a:t>
              </a:r>
            </a:p>
          </p:txBody>
        </p:sp>
        <p:pic>
          <p:nvPicPr>
            <p:cNvPr id="10248" name="Picture 8" descr="https://www.comediacommunications.com/media/017673122-pic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714" b="32572"/>
            <a:stretch/>
          </p:blipFill>
          <p:spPr bwMode="auto">
            <a:xfrm>
              <a:off x="5332976" y="2028400"/>
              <a:ext cx="1506787" cy="5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Elbow Connector 28"/>
            <p:cNvCxnSpPr>
              <a:stCxn id="23" idx="0"/>
            </p:cNvCxnSpPr>
            <p:nvPr/>
          </p:nvCxnSpPr>
          <p:spPr bwMode="auto">
            <a:xfrm rot="16200000" flipV="1">
              <a:off x="7464232" y="1745240"/>
              <a:ext cx="533531" cy="1782463"/>
            </a:xfrm>
            <a:prstGeom prst="bentConnector2">
              <a:avLst/>
            </a:prstGeom>
            <a:ln w="57150">
              <a:solidFill>
                <a:srgbClr val="00A1CE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14" idx="0"/>
              <a:endCxn id="10248" idx="1"/>
            </p:cNvCxnSpPr>
            <p:nvPr/>
          </p:nvCxnSpPr>
          <p:spPr bwMode="auto">
            <a:xfrm rot="5400000" flipH="1" flipV="1">
              <a:off x="3088312" y="517232"/>
              <a:ext cx="479496" cy="4009832"/>
            </a:xfrm>
            <a:prstGeom prst="bentConnector2">
              <a:avLst/>
            </a:prstGeom>
            <a:ln w="57150">
              <a:solidFill>
                <a:srgbClr val="00A1CE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5311555" y="2913238"/>
              <a:ext cx="1552060" cy="1801477"/>
              <a:chOff x="3498198" y="2466040"/>
              <a:chExt cx="1164045" cy="1351108"/>
            </a:xfrm>
          </p:grpSpPr>
          <p:pic>
            <p:nvPicPr>
              <p:cNvPr id="10244" name="Picture 4" descr="https://cdn3.iconfinder.com/data/icons/3d-printing-icon-set/512/Server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1521" y="2466040"/>
                <a:ext cx="797395" cy="797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Rounded Rectangle 40"/>
              <p:cNvSpPr/>
              <p:nvPr/>
            </p:nvSpPr>
            <p:spPr>
              <a:xfrm>
                <a:off x="3498198" y="3289485"/>
                <a:ext cx="1164045" cy="527663"/>
              </a:xfrm>
              <a:prstGeom prst="roundRect">
                <a:avLst/>
              </a:prstGeom>
              <a:solidFill>
                <a:srgbClr val="00A1C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121920" tIns="60960" rIns="121920" bIns="60960" anchor="ctr">
                <a:noAutofit/>
              </a:bodyPr>
              <a:lstStyle/>
              <a:p>
                <a:pPr algn="ctr"/>
                <a:r>
                  <a:rPr lang="en-US" sz="1400" dirty="0">
                    <a:ln w="0"/>
                    <a:solidFill>
                      <a:schemeClr val="tx1"/>
                    </a:solidFill>
                  </a:rPr>
                  <a:t>PC with</a:t>
                </a:r>
              </a:p>
              <a:p>
                <a:pPr algn="ctr"/>
                <a:r>
                  <a:rPr lang="en-US" sz="1400" dirty="0">
                    <a:ln w="0"/>
                    <a:solidFill>
                      <a:schemeClr val="tx1"/>
                    </a:solidFill>
                  </a:rPr>
                  <a:t>MagicInfo Server</a:t>
                </a:r>
              </a:p>
              <a:p>
                <a:pPr algn="ctr"/>
                <a:r>
                  <a:rPr lang="en-US" sz="1400" dirty="0">
                    <a:ln w="0"/>
                    <a:solidFill>
                      <a:schemeClr val="tx1"/>
                    </a:solidFill>
                  </a:rPr>
                  <a:t>(VM or Physical)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659814" y="2884077"/>
              <a:ext cx="1943640" cy="1859799"/>
              <a:chOff x="7432219" y="2317912"/>
              <a:chExt cx="1457739" cy="1394849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7432219" y="2317912"/>
                <a:ext cx="1457739" cy="863438"/>
                <a:chOff x="1844955" y="2506236"/>
                <a:chExt cx="3781000" cy="2239537"/>
              </a:xfrm>
            </p:grpSpPr>
            <p:pic>
              <p:nvPicPr>
                <p:cNvPr id="22" name="Picture 2" descr="http://content.hwigroup.net/images/products_xl/216586/samsung-dm40d.jp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844955" y="2506236"/>
                  <a:ext cx="3781000" cy="22395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78226" y="2543508"/>
                  <a:ext cx="3677861" cy="2088466"/>
                </a:xfrm>
                <a:prstGeom prst="rect">
                  <a:avLst/>
                </a:prstGeom>
              </p:spPr>
            </p:pic>
          </p:grpSp>
          <p:sp>
            <p:nvSpPr>
              <p:cNvPr id="48" name="Rounded Rectangle 47"/>
              <p:cNvSpPr/>
              <p:nvPr/>
            </p:nvSpPr>
            <p:spPr>
              <a:xfrm>
                <a:off x="7466566" y="3253060"/>
                <a:ext cx="1389155" cy="459701"/>
              </a:xfrm>
              <a:prstGeom prst="roundRect">
                <a:avLst/>
              </a:prstGeom>
              <a:solidFill>
                <a:srgbClr val="00A1C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121920" tIns="60960" rIns="121920" bIns="60960" anchor="ctr">
                <a:spAutoFit/>
              </a:bodyPr>
              <a:lstStyle/>
              <a:p>
                <a:pPr algn="ctr"/>
                <a:r>
                  <a:rPr lang="en-US" sz="1400" dirty="0">
                    <a:ln w="0"/>
                    <a:solidFill>
                      <a:schemeClr val="tx1"/>
                    </a:solidFill>
                  </a:rPr>
                  <a:t>Local LFD with </a:t>
                </a:r>
              </a:p>
              <a:p>
                <a:pPr algn="ctr"/>
                <a:r>
                  <a:rPr lang="en-US" sz="1400" dirty="0">
                    <a:ln w="0"/>
                    <a:solidFill>
                      <a:schemeClr val="tx1"/>
                    </a:solidFill>
                  </a:rPr>
                  <a:t>MagicInfo SoC Player</a:t>
                </a:r>
              </a:p>
            </p:txBody>
          </p:sp>
        </p:grpSp>
        <p:sp>
          <p:nvSpPr>
            <p:cNvPr id="50" name="Rounded Rectangle 49"/>
            <p:cNvSpPr/>
            <p:nvPr/>
          </p:nvSpPr>
          <p:spPr>
            <a:xfrm>
              <a:off x="5283231" y="1241651"/>
              <a:ext cx="1579433" cy="612934"/>
            </a:xfrm>
            <a:prstGeom prst="roundRect">
              <a:avLst/>
            </a:prstGeom>
            <a:solidFill>
              <a:srgbClr val="00A1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121920" tIns="60960" rIns="121920" bIns="60960" anchor="ctr">
              <a:spAutoFit/>
            </a:bodyPr>
            <a:lstStyle/>
            <a:p>
              <a:pPr algn="ctr"/>
              <a:r>
                <a:rPr lang="en-US" sz="1400" dirty="0">
                  <a:ln w="0"/>
                  <a:solidFill>
                    <a:schemeClr val="tx1"/>
                  </a:solidFill>
                </a:rPr>
                <a:t>Network</a:t>
              </a:r>
            </a:p>
            <a:p>
              <a:pPr algn="ctr"/>
              <a:r>
                <a:rPr lang="en-US" sz="1400" dirty="0">
                  <a:ln w="0"/>
                  <a:solidFill>
                    <a:schemeClr val="tx1"/>
                  </a:solidFill>
                </a:rPr>
                <a:t>Wired / Wireless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30776" y="2761897"/>
              <a:ext cx="2184736" cy="1900191"/>
              <a:chOff x="102809" y="2346767"/>
              <a:chExt cx="1638552" cy="142514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393" y="2346767"/>
                <a:ext cx="1139383" cy="1139383"/>
              </a:xfrm>
              <a:prstGeom prst="rect">
                <a:avLst/>
              </a:prstGeom>
            </p:spPr>
          </p:pic>
          <p:sp>
            <p:nvSpPr>
              <p:cNvPr id="53" name="Rounded Rectangle 52"/>
              <p:cNvSpPr/>
              <p:nvPr/>
            </p:nvSpPr>
            <p:spPr>
              <a:xfrm>
                <a:off x="102809" y="3312210"/>
                <a:ext cx="1638552" cy="459700"/>
              </a:xfrm>
              <a:prstGeom prst="roundRect">
                <a:avLst/>
              </a:prstGeom>
              <a:solidFill>
                <a:srgbClr val="00A1C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121920" tIns="60960" rIns="121920" bIns="60960" anchor="ctr">
                <a:spAutoFit/>
              </a:bodyPr>
              <a:lstStyle/>
              <a:p>
                <a:pPr algn="ctr"/>
                <a:r>
                  <a:rPr lang="en-US" sz="1400" dirty="0">
                    <a:ln w="0"/>
                    <a:solidFill>
                      <a:schemeClr val="tx1"/>
                    </a:solidFill>
                  </a:rPr>
                  <a:t>User Workstation With</a:t>
                </a:r>
              </a:p>
              <a:p>
                <a:pPr algn="ctr"/>
                <a:r>
                  <a:rPr lang="en-US" sz="1400" dirty="0">
                    <a:ln w="0"/>
                    <a:solidFill>
                      <a:schemeClr val="tx1"/>
                    </a:solidFill>
                  </a:rPr>
                  <a:t>Author and Web Interface</a:t>
                </a:r>
              </a:p>
            </p:txBody>
          </p:sp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7"/>
              <a:srcRect l="49985" r="-166" b="3536"/>
              <a:stretch/>
            </p:blipFill>
            <p:spPr>
              <a:xfrm>
                <a:off x="676604" y="2552422"/>
                <a:ext cx="764570" cy="431109"/>
              </a:xfrm>
              <a:prstGeom prst="rect">
                <a:avLst/>
              </a:prstGeom>
              <a:effectLst/>
            </p:spPr>
          </p:pic>
        </p:grpSp>
        <p:cxnSp>
          <p:nvCxnSpPr>
            <p:cNvPr id="32" name="Straight Arrow Connector 31"/>
            <p:cNvCxnSpPr>
              <a:cxnSpLocks/>
            </p:cNvCxnSpPr>
            <p:nvPr/>
          </p:nvCxnSpPr>
          <p:spPr bwMode="auto">
            <a:xfrm>
              <a:off x="6086370" y="2443706"/>
              <a:ext cx="1212" cy="442215"/>
            </a:xfrm>
            <a:prstGeom prst="straightConnector1">
              <a:avLst/>
            </a:prstGeom>
            <a:ln w="57150">
              <a:solidFill>
                <a:srgbClr val="00A1CE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CBCAF7-FC71-4A51-A363-0965AB823073}"/>
                </a:ext>
              </a:extLst>
            </p:cNvPr>
            <p:cNvGrpSpPr/>
            <p:nvPr/>
          </p:nvGrpSpPr>
          <p:grpSpPr>
            <a:xfrm>
              <a:off x="9921942" y="2893657"/>
              <a:ext cx="1890621" cy="1840639"/>
              <a:chOff x="9921942" y="2880498"/>
              <a:chExt cx="1890621" cy="1840639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0822848-B47B-41C0-98D0-462688C2E1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1942" y="2880498"/>
                <a:ext cx="1890621" cy="1073592"/>
              </a:xfrm>
              <a:prstGeom prst="rect">
                <a:avLst/>
              </a:prstGeom>
            </p:spPr>
          </p:pic>
          <p:sp>
            <p:nvSpPr>
              <p:cNvPr id="37" name="Rounded Rectangle 47">
                <a:extLst>
                  <a:ext uri="{FF2B5EF4-FFF2-40B4-BE49-F238E27FC236}">
                    <a16:creationId xmlns:a16="http://schemas.microsoft.com/office/drawing/2014/main" id="{2719B7B0-F36B-4777-9A1B-688EDA84395A}"/>
                  </a:ext>
                </a:extLst>
              </p:cNvPr>
              <p:cNvSpPr/>
              <p:nvPr/>
            </p:nvSpPr>
            <p:spPr>
              <a:xfrm>
                <a:off x="9950635" y="4108202"/>
                <a:ext cx="1852195" cy="612935"/>
              </a:xfrm>
              <a:prstGeom prst="roundRect">
                <a:avLst/>
              </a:prstGeom>
              <a:solidFill>
                <a:srgbClr val="00A1C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121920" tIns="60960" rIns="121920" bIns="60960" anchor="ctr">
                <a:spAutoFit/>
              </a:bodyPr>
              <a:lstStyle/>
              <a:p>
                <a:pPr algn="ctr"/>
                <a:r>
                  <a:rPr lang="en-US" sz="1400" dirty="0">
                    <a:ln w="0"/>
                    <a:solidFill>
                      <a:schemeClr val="tx1"/>
                    </a:solidFill>
                  </a:rPr>
                  <a:t>Remote LFD with </a:t>
                </a:r>
              </a:p>
              <a:p>
                <a:pPr algn="ctr"/>
                <a:r>
                  <a:rPr lang="en-US" sz="1400" dirty="0">
                    <a:ln w="0"/>
                    <a:solidFill>
                      <a:schemeClr val="tx1"/>
                    </a:solidFill>
                  </a:rPr>
                  <a:t>MagicInfo SoC Player</a:t>
                </a:r>
              </a:p>
            </p:txBody>
          </p:sp>
        </p:grpSp>
        <p:cxnSp>
          <p:nvCxnSpPr>
            <p:cNvPr id="38" name="Elbow Connector 28">
              <a:extLst>
                <a:ext uri="{FF2B5EF4-FFF2-40B4-BE49-F238E27FC236}">
                  <a16:creationId xmlns:a16="http://schemas.microsoft.com/office/drawing/2014/main" id="{5DDFA8B4-5175-4121-8573-376AFBD0ED3C}"/>
                </a:ext>
              </a:extLst>
            </p:cNvPr>
            <p:cNvCxnSpPr>
              <a:cxnSpLocks/>
              <a:stCxn id="36" idx="0"/>
            </p:cNvCxnSpPr>
            <p:nvPr/>
          </p:nvCxnSpPr>
          <p:spPr bwMode="auto">
            <a:xfrm rot="16200000" flipV="1">
              <a:off x="8511120" y="537524"/>
              <a:ext cx="684777" cy="4027490"/>
            </a:xfrm>
            <a:prstGeom prst="bentConnector2">
              <a:avLst/>
            </a:prstGeom>
            <a:ln w="57150">
              <a:solidFill>
                <a:srgbClr val="00A1CE"/>
              </a:solidFill>
              <a:prstDash val="sys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A close up of a device&#10;&#10;Description automatically generated">
              <a:extLst>
                <a:ext uri="{FF2B5EF4-FFF2-40B4-BE49-F238E27FC236}">
                  <a16:creationId xmlns:a16="http://schemas.microsoft.com/office/drawing/2014/main" id="{4AD7B516-5738-49B8-BB00-5796AEFF3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52220" y="1735859"/>
              <a:ext cx="940109" cy="940109"/>
            </a:xfrm>
            <a:prstGeom prst="rect">
              <a:avLst/>
            </a:prstGeom>
          </p:spPr>
        </p:pic>
        <p:sp>
          <p:nvSpPr>
            <p:cNvPr id="44" name="Rounded Rectangle 49">
              <a:extLst>
                <a:ext uri="{FF2B5EF4-FFF2-40B4-BE49-F238E27FC236}">
                  <a16:creationId xmlns:a16="http://schemas.microsoft.com/office/drawing/2014/main" id="{D707C7E7-8A2E-4DC3-B1AB-18EBEC77DA54}"/>
                </a:ext>
              </a:extLst>
            </p:cNvPr>
            <p:cNvSpPr/>
            <p:nvPr/>
          </p:nvSpPr>
          <p:spPr>
            <a:xfrm>
              <a:off x="8854599" y="1223798"/>
              <a:ext cx="1135358" cy="612934"/>
            </a:xfrm>
            <a:prstGeom prst="roundRect">
              <a:avLst/>
            </a:prstGeom>
            <a:solidFill>
              <a:srgbClr val="00A1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121920" tIns="60960" rIns="121920" bIns="60960" anchor="ctr">
              <a:spAutoFit/>
            </a:bodyPr>
            <a:lstStyle/>
            <a:p>
              <a:pPr algn="ctr"/>
              <a:r>
                <a:rPr lang="en-US" sz="1400" dirty="0">
                  <a:ln w="0"/>
                  <a:solidFill>
                    <a:schemeClr val="tx1"/>
                  </a:solidFill>
                </a:rPr>
                <a:t>Internet </a:t>
              </a:r>
            </a:p>
            <a:p>
              <a:pPr algn="ctr"/>
              <a:r>
                <a:rPr lang="en-US" sz="1400" dirty="0">
                  <a:ln w="0"/>
                  <a:solidFill>
                    <a:schemeClr val="tx1"/>
                  </a:solidFill>
                </a:rPr>
                <a:t>Connection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86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73184" y="901931"/>
            <a:ext cx="5850544" cy="544483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The MagicInfo Server is Windows software that works in conjunction with an SQL database to provide an easy to use web-based interface for any number of users. </a:t>
            </a:r>
          </a:p>
          <a:p>
            <a:r>
              <a:rPr lang="en-US" sz="2000" dirty="0"/>
              <a:t>These HTML5 web pages can be loaded from any compliant browser that has network access. </a:t>
            </a:r>
          </a:p>
          <a:p>
            <a:r>
              <a:rPr lang="en-US" sz="2000" dirty="0"/>
              <a:t>They are also mobile responsive. </a:t>
            </a:r>
          </a:p>
          <a:p>
            <a:r>
              <a:rPr lang="en-US" sz="2000" dirty="0"/>
              <a:t>Users may load the MagicInfo Server into an on-premise PC, either physical or virtual.</a:t>
            </a:r>
          </a:p>
          <a:p>
            <a:r>
              <a:rPr lang="en-US" sz="2000" dirty="0"/>
              <a:t>The software may also be loaded into cloud computing platforms such as Microsoft Azure or Amazon Web Services as desired.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MagicInfo Server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DEC494-003B-4352-8258-8EB694CC4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532" y="1888592"/>
            <a:ext cx="5687658" cy="3080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20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MagicInfo Players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F078B-C364-46A1-AC61-51E01DA098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There are three types of MagicInfo Player: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AC659AE-DAE7-48E2-8904-61DA3AD69A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854598"/>
              </p:ext>
            </p:extLst>
          </p:nvPr>
        </p:nvGraphicFramePr>
        <p:xfrm>
          <a:off x="2032000" y="1686355"/>
          <a:ext cx="8128000" cy="4373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191660"/>
      </p:ext>
    </p:extLst>
  </p:cSld>
  <p:clrMapOvr>
    <a:masterClrMapping/>
  </p:clrMapOvr>
</p:sld>
</file>

<file path=ppt/theme/theme1.xml><?xml version="1.0" encoding="utf-8"?>
<a:theme xmlns:a="http://schemas.openxmlformats.org/drawingml/2006/main" name="3_Blank">
  <a:themeElements>
    <a:clrScheme name="Custom 1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Samsung MASTER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Samsung theme</Template>
  <TotalTime>5836</TotalTime>
  <Words>1278</Words>
  <Application>Microsoft Office PowerPoint</Application>
  <PresentationFormat>Widescreen</PresentationFormat>
  <Paragraphs>160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굴림</vt:lpstr>
      <vt:lpstr>Arial</vt:lpstr>
      <vt:lpstr>Calibri</vt:lpstr>
      <vt:lpstr>Century Gothic</vt:lpstr>
      <vt:lpstr>Century Gothic obyčejné</vt:lpstr>
      <vt:lpstr>Tw Cen MT</vt:lpstr>
      <vt:lpstr>3_Blank</vt:lpstr>
      <vt:lpstr>Custom Design</vt:lpstr>
      <vt:lpstr>3_Office Theme</vt:lpstr>
      <vt:lpstr>1_Custom Design</vt:lpstr>
      <vt:lpstr>Introducing MagicInfo 7</vt:lpstr>
      <vt:lpstr>The MagicInfo Concept</vt:lpstr>
      <vt:lpstr>The Benefits of MagicInfo</vt:lpstr>
      <vt:lpstr>PowerPoint Presentation</vt:lpstr>
      <vt:lpstr>Introducing MagicInfo 7</vt:lpstr>
      <vt:lpstr>Parts of a MagicInfo System</vt:lpstr>
      <vt:lpstr>MagicInfo System Architecture</vt:lpstr>
      <vt:lpstr>MagicInfo Server</vt:lpstr>
      <vt:lpstr>MagicInfo Players</vt:lpstr>
      <vt:lpstr>MagicInfo Workflow</vt:lpstr>
      <vt:lpstr>Content Management Library</vt:lpstr>
      <vt:lpstr>Web Author / Premium Author</vt:lpstr>
      <vt:lpstr>Supported Content</vt:lpstr>
      <vt:lpstr>Powerful Playlist Creation</vt:lpstr>
      <vt:lpstr>Simple Scheduling</vt:lpstr>
      <vt:lpstr>Robust Device Management</vt:lpstr>
      <vt:lpstr>MagicInfo Licensing</vt:lpstr>
      <vt:lpstr>MagicInfo Licensing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Samsung</dc:title>
  <dc:creator>Jana Lužná</dc:creator>
  <cp:lastModifiedBy>Jonathan Brawn</cp:lastModifiedBy>
  <cp:revision>425</cp:revision>
  <cp:lastPrinted>2017-08-02T19:16:01Z</cp:lastPrinted>
  <dcterms:created xsi:type="dcterms:W3CDTF">2016-02-24T13:56:07Z</dcterms:created>
  <dcterms:modified xsi:type="dcterms:W3CDTF">2019-12-20T00:09:19Z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5C58129F-E5B8-477A-9B38-B3E54BFA04C8}" pid="2">
    <vt:lpwstr>835EF5AFE1B59E5E30676DAF6EE9FE95A7794FA24FF2375559CD471B8075D18E</vt:lpwstr>
  </property>
  <property fmtid="{D5CDD505-2E9C-101B-9397-08002B2CF9AE}" pid="2" name="NSCPROP">
    <vt:lpwstr>NSCCustomProperty</vt:lpwstr>
  </property>
  <property fmtid="{D5CDD505-2E9C-101B-9397-08002B2CF9AE}" pid="3" name="NSCPROP_SA">
    <vt:lpwstr>S:\Strategic Planning\Presentations\Powerpoint Templates\2 SEA 2017 Cover and Agenda Pages - Smart Signage.pptx</vt:lpwstr>
  </property>
</Properties>
</file>