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23" r:id="rId2"/>
    <p:sldMasterId id="2147483654" r:id="rId3"/>
    <p:sldMasterId id="2147483916" r:id="rId4"/>
  </p:sldMasterIdLst>
  <p:notesMasterIdLst>
    <p:notesMasterId r:id="rId16"/>
  </p:notesMasterIdLst>
  <p:handoutMasterIdLst>
    <p:handoutMasterId r:id="rId17"/>
  </p:handoutMasterIdLst>
  <p:sldIdLst>
    <p:sldId id="478" r:id="rId5"/>
    <p:sldId id="48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E"/>
    <a:srgbClr val="00B3E3"/>
    <a:srgbClr val="FFFFFF"/>
    <a:srgbClr val="007AC2"/>
    <a:srgbClr val="1428A0"/>
    <a:srgbClr val="EC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F635C-9606-4542-9DE8-B0695025CDB1}" v="2" dt="2019-12-19T21:26:17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8" autoAdjust="0"/>
    <p:restoredTop sz="89606" autoAdjust="0"/>
  </p:normalViewPr>
  <p:slideViewPr>
    <p:cSldViewPr snapToGrid="0" snapToObjects="1">
      <p:cViewPr varScale="1">
        <p:scale>
          <a:sx n="122" d="100"/>
          <a:sy n="122" d="100"/>
        </p:scale>
        <p:origin x="9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rawn" userId="f8a3a16d-c5c7-4cf6-bee1-91fd6e035a71" providerId="ADAL" clId="{417DBC3B-1ACB-486E-A3C9-3F427D6438EB}"/>
    <pc:docChg chg="modSld">
      <pc:chgData name="Jonathan Brawn" userId="f8a3a16d-c5c7-4cf6-bee1-91fd6e035a71" providerId="ADAL" clId="{417DBC3B-1ACB-486E-A3C9-3F427D6438EB}" dt="2019-04-10T03:44:55.490" v="8" actId="20577"/>
      <pc:docMkLst>
        <pc:docMk/>
      </pc:docMkLst>
      <pc:sldChg chg="modSp">
        <pc:chgData name="Jonathan Brawn" userId="f8a3a16d-c5c7-4cf6-bee1-91fd6e035a71" providerId="ADAL" clId="{417DBC3B-1ACB-486E-A3C9-3F427D6438EB}" dt="2019-04-10T03:44:42.755" v="3" actId="20577"/>
        <pc:sldMkLst>
          <pc:docMk/>
          <pc:sldMk cId="2516239009" sldId="478"/>
        </pc:sldMkLst>
        <pc:spChg chg="mod">
          <ac:chgData name="Jonathan Brawn" userId="f8a3a16d-c5c7-4cf6-bee1-91fd6e035a71" providerId="ADAL" clId="{417DBC3B-1ACB-486E-A3C9-3F427D6438EB}" dt="2019-04-10T03:44:42.755" v="3" actId="20577"/>
          <ac:spMkLst>
            <pc:docMk/>
            <pc:sldMk cId="2516239009" sldId="478"/>
            <ac:spMk id="3" creationId="{A4F3A2DA-FCDA-467A-9457-8A2AEE4E487F}"/>
          </ac:spMkLst>
        </pc:spChg>
      </pc:sldChg>
      <pc:sldChg chg="modSp">
        <pc:chgData name="Jonathan Brawn" userId="f8a3a16d-c5c7-4cf6-bee1-91fd6e035a71" providerId="ADAL" clId="{417DBC3B-1ACB-486E-A3C9-3F427D6438EB}" dt="2019-04-10T03:44:55.490" v="8" actId="20577"/>
        <pc:sldMkLst>
          <pc:docMk/>
          <pc:sldMk cId="515886497" sldId="481"/>
        </pc:sldMkLst>
        <pc:spChg chg="mod">
          <ac:chgData name="Jonathan Brawn" userId="f8a3a16d-c5c7-4cf6-bee1-91fd6e035a71" providerId="ADAL" clId="{417DBC3B-1ACB-486E-A3C9-3F427D6438EB}" dt="2019-04-10T03:44:55.490" v="8" actId="20577"/>
          <ac:spMkLst>
            <pc:docMk/>
            <pc:sldMk cId="515886497" sldId="481"/>
            <ac:spMk id="3074" creationId="{00000000-0000-0000-0000-000000000000}"/>
          </ac:spMkLst>
        </pc:spChg>
      </pc:sldChg>
    </pc:docChg>
  </pc:docChgLst>
  <pc:docChgLst>
    <pc:chgData name="Jonathan Brawn" userId="f8a3a16d-c5c7-4cf6-bee1-91fd6e035a71" providerId="ADAL" clId="{FA495AB2-948B-48D0-8AF1-889AAB1E637C}"/>
  </pc:docChgLst>
  <pc:docChgLst>
    <pc:chgData name="Jonathan Brawn" userId="f8a3a16d-c5c7-4cf6-bee1-91fd6e035a71" providerId="ADAL" clId="{4ADF635C-9606-4542-9DE8-B0695025CDB1}"/>
    <pc:docChg chg="custSel addSld modSld">
      <pc:chgData name="Jonathan Brawn" userId="f8a3a16d-c5c7-4cf6-bee1-91fd6e035a71" providerId="ADAL" clId="{4ADF635C-9606-4542-9DE8-B0695025CDB1}" dt="2019-12-19T21:26:33.965" v="8" actId="6549"/>
      <pc:docMkLst>
        <pc:docMk/>
      </pc:docMkLst>
      <pc:sldChg chg="modSp mod">
        <pc:chgData name="Jonathan Brawn" userId="f8a3a16d-c5c7-4cf6-bee1-91fd6e035a71" providerId="ADAL" clId="{4ADF635C-9606-4542-9DE8-B0695025CDB1}" dt="2019-12-19T21:04:47.836" v="1" actId="20577"/>
        <pc:sldMkLst>
          <pc:docMk/>
          <pc:sldMk cId="2516239009" sldId="478"/>
        </pc:sldMkLst>
        <pc:spChg chg="mod">
          <ac:chgData name="Jonathan Brawn" userId="f8a3a16d-c5c7-4cf6-bee1-91fd6e035a71" providerId="ADAL" clId="{4ADF635C-9606-4542-9DE8-B0695025CDB1}" dt="2019-12-19T21:04:47.836" v="1" actId="20577"/>
          <ac:spMkLst>
            <pc:docMk/>
            <pc:sldMk cId="2516239009" sldId="478"/>
            <ac:spMk id="3" creationId="{A4F3A2DA-FCDA-467A-9457-8A2AEE4E487F}"/>
          </ac:spMkLst>
        </pc:spChg>
      </pc:sldChg>
      <pc:sldChg chg="addSp delSp modSp add mod">
        <pc:chgData name="Jonathan Brawn" userId="f8a3a16d-c5c7-4cf6-bee1-91fd6e035a71" providerId="ADAL" clId="{4ADF635C-9606-4542-9DE8-B0695025CDB1}" dt="2019-12-19T21:26:33.965" v="8" actId="6549"/>
        <pc:sldMkLst>
          <pc:docMk/>
          <pc:sldMk cId="2678267420" sldId="489"/>
        </pc:sldMkLst>
        <pc:spChg chg="del">
          <ac:chgData name="Jonathan Brawn" userId="f8a3a16d-c5c7-4cf6-bee1-91fd6e035a71" providerId="ADAL" clId="{4ADF635C-9606-4542-9DE8-B0695025CDB1}" dt="2019-12-19T21:26:14.355" v="4" actId="478"/>
          <ac:spMkLst>
            <pc:docMk/>
            <pc:sldMk cId="2678267420" sldId="489"/>
            <ac:spMk id="2" creationId="{819D8761-FD89-4BEF-A3F7-8EF374ECB1CB}"/>
          </ac:spMkLst>
        </pc:spChg>
        <pc:spChg chg="add del mod">
          <ac:chgData name="Jonathan Brawn" userId="f8a3a16d-c5c7-4cf6-bee1-91fd6e035a71" providerId="ADAL" clId="{4ADF635C-9606-4542-9DE8-B0695025CDB1}" dt="2019-12-19T21:26:16.084" v="5" actId="478"/>
          <ac:spMkLst>
            <pc:docMk/>
            <pc:sldMk cId="2678267420" sldId="489"/>
            <ac:spMk id="4" creationId="{1D86A81F-48B4-49D7-A7F9-65FE982DDA52}"/>
          </ac:spMkLst>
        </pc:spChg>
        <pc:spChg chg="add del mod">
          <ac:chgData name="Jonathan Brawn" userId="f8a3a16d-c5c7-4cf6-bee1-91fd6e035a71" providerId="ADAL" clId="{4ADF635C-9606-4542-9DE8-B0695025CDB1}" dt="2019-12-19T21:26:16.770" v="6" actId="478"/>
          <ac:spMkLst>
            <pc:docMk/>
            <pc:sldMk cId="2678267420" sldId="489"/>
            <ac:spMk id="6" creationId="{FE3E2F08-9DEC-444C-AE42-0DFAFC18A8CA}"/>
          </ac:spMkLst>
        </pc:spChg>
        <pc:spChg chg="del">
          <ac:chgData name="Jonathan Brawn" userId="f8a3a16d-c5c7-4cf6-bee1-91fd6e035a71" providerId="ADAL" clId="{4ADF635C-9606-4542-9DE8-B0695025CDB1}" dt="2019-12-19T21:26:12.995" v="3" actId="478"/>
          <ac:spMkLst>
            <pc:docMk/>
            <pc:sldMk cId="2678267420" sldId="489"/>
            <ac:spMk id="8" creationId="{C619B5EB-16D6-41F7-8094-313F4239925F}"/>
          </ac:spMkLst>
        </pc:spChg>
        <pc:spChg chg="add mod">
          <ac:chgData name="Jonathan Brawn" userId="f8a3a16d-c5c7-4cf6-bee1-91fd6e035a71" providerId="ADAL" clId="{4ADF635C-9606-4542-9DE8-B0695025CDB1}" dt="2019-12-19T21:26:33.965" v="8" actId="6549"/>
          <ac:spMkLst>
            <pc:docMk/>
            <pc:sldMk cId="2678267420" sldId="489"/>
            <ac:spMk id="13" creationId="{A1123993-4666-4C7A-B0F4-219647EEDD9B}"/>
          </ac:spMkLst>
        </pc:spChg>
        <pc:spChg chg="add">
          <ac:chgData name="Jonathan Brawn" userId="f8a3a16d-c5c7-4cf6-bee1-91fd6e035a71" providerId="ADAL" clId="{4ADF635C-9606-4542-9DE8-B0695025CDB1}" dt="2019-12-19T21:26:17.676" v="7"/>
          <ac:spMkLst>
            <pc:docMk/>
            <pc:sldMk cId="2678267420" sldId="489"/>
            <ac:spMk id="15" creationId="{2E92D2AD-0ED5-4A3F-958B-21D5A08127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EC33F4-DD00-4ACF-B023-CA23F1E9A9D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198554-CF33-424A-A989-FFD09A323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CD5EB-74B8-3144-B3FC-4B481D391BC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B8387E-CEEA-BD45-B4C1-216C42EAD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굴림" pitchFamily="34" charset="-127"/>
                <a:ea typeface="굴림" pitchFamily="34" charset="-127"/>
              </a:rPr>
              <a:t>MagicInfo</a:t>
            </a:r>
            <a:r>
              <a:rPr lang="en-US" baseline="0" dirty="0">
                <a:latin typeface="굴림" pitchFamily="34" charset="-127"/>
                <a:ea typeface="굴림" pitchFamily="34" charset="-127"/>
              </a:rPr>
              <a:t> Express 2 is compatible with: RMD, RHE, and all S3, S4, and S5 Player LFDs. RMD and RHE use basic mode for MagicInfo Express 2. </a:t>
            </a:r>
          </a:p>
          <a:p>
            <a:r>
              <a:rPr lang="en-US" baseline="0" dirty="0">
                <a:latin typeface="굴림" pitchFamily="34" charset="-127"/>
                <a:ea typeface="굴림" pitchFamily="34" charset="-127"/>
              </a:rPr>
              <a:t>DCE/DCH/DCJ NOT COMPATIBLE. S2 AND EARLIER PLAYERS NOT COMPATIBLE. </a:t>
            </a:r>
            <a:endParaRPr lang="en-US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079B-9745-4815-ABD8-836A8310BFB1}" type="slidenum">
              <a:rPr lang="en-US" altLang="ko-KR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027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662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84105" y="0"/>
            <a:ext cx="3211954" cy="6869814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954" h="6870700">
                <a:moveTo>
                  <a:pt x="1663908" y="885"/>
                </a:moveTo>
                <a:lnTo>
                  <a:pt x="3208780" y="0"/>
                </a:lnTo>
                <a:cubicBezTo>
                  <a:pt x="3208780" y="2286000"/>
                  <a:pt x="3211954" y="4584700"/>
                  <a:pt x="3211954" y="6870700"/>
                </a:cubicBezTo>
                <a:lnTo>
                  <a:pt x="0" y="6858885"/>
                </a:lnTo>
                <a:lnTo>
                  <a:pt x="1663908" y="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4337691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7558"/>
            <a:ext cx="5936866" cy="6877371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866" h="6878258">
                <a:moveTo>
                  <a:pt x="1656288" y="822"/>
                </a:moveTo>
                <a:lnTo>
                  <a:pt x="5936866" y="0"/>
                </a:lnTo>
                <a:lnTo>
                  <a:pt x="4292608" y="6878258"/>
                </a:lnTo>
                <a:lnTo>
                  <a:pt x="0" y="6866443"/>
                </a:lnTo>
                <a:lnTo>
                  <a:pt x="1656288" y="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8856921" y="1205346"/>
            <a:ext cx="3094074" cy="4929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29591"/>
            <a:ext cx="9120741" cy="6921437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  <a:gd name="connsiteX0" fmla="*/ 1656288 w 9120741"/>
              <a:gd name="connsiteY0" fmla="*/ 22858 h 6900294"/>
              <a:gd name="connsiteX1" fmla="*/ 9120741 w 9120741"/>
              <a:gd name="connsiteY1" fmla="*/ 0 h 6900294"/>
              <a:gd name="connsiteX2" fmla="*/ 4292608 w 9120741"/>
              <a:gd name="connsiteY2" fmla="*/ 6900294 h 6900294"/>
              <a:gd name="connsiteX3" fmla="*/ 0 w 9120741"/>
              <a:gd name="connsiteY3" fmla="*/ 6888479 h 6900294"/>
              <a:gd name="connsiteX4" fmla="*/ 1656288 w 9120741"/>
              <a:gd name="connsiteY4" fmla="*/ 22858 h 6900294"/>
              <a:gd name="connsiteX0" fmla="*/ 1656288 w 9120741"/>
              <a:gd name="connsiteY0" fmla="*/ 22858 h 6922330"/>
              <a:gd name="connsiteX1" fmla="*/ 9120741 w 9120741"/>
              <a:gd name="connsiteY1" fmla="*/ 0 h 6922330"/>
              <a:gd name="connsiteX2" fmla="*/ 9106979 w 9120741"/>
              <a:gd name="connsiteY2" fmla="*/ 6922330 h 6922330"/>
              <a:gd name="connsiteX3" fmla="*/ 0 w 9120741"/>
              <a:gd name="connsiteY3" fmla="*/ 6888479 h 6922330"/>
              <a:gd name="connsiteX4" fmla="*/ 1656288 w 9120741"/>
              <a:gd name="connsiteY4" fmla="*/ 22858 h 69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741" h="6922330">
                <a:moveTo>
                  <a:pt x="1656288" y="22858"/>
                </a:moveTo>
                <a:lnTo>
                  <a:pt x="9120741" y="0"/>
                </a:lnTo>
                <a:cubicBezTo>
                  <a:pt x="9116154" y="2307443"/>
                  <a:pt x="9111566" y="4614887"/>
                  <a:pt x="9106979" y="6922330"/>
                </a:cubicBezTo>
                <a:lnTo>
                  <a:pt x="0" y="6888479"/>
                </a:lnTo>
                <a:lnTo>
                  <a:pt x="1656288" y="22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97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438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69112" y="1307767"/>
            <a:ext cx="10750255" cy="48910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98967" y="178941"/>
            <a:ext cx="6259033" cy="51217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blue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43"/>
            <a:ext cx="12202925" cy="6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11845635" cy="54448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877" y="37407"/>
            <a:ext cx="6808124" cy="621813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150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301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35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3686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_Business_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76" y="6373813"/>
            <a:ext cx="96918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726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76037" y="1084521"/>
            <a:ext cx="6836735" cy="48590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95148" y="0"/>
            <a:ext cx="4796852" cy="6858000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852" h="6858000">
                <a:moveTo>
                  <a:pt x="1663908" y="0"/>
                </a:moveTo>
                <a:lnTo>
                  <a:pt x="4796852" y="0"/>
                </a:lnTo>
                <a:lnTo>
                  <a:pt x="4796852" y="6858000"/>
                </a:lnTo>
                <a:lnTo>
                  <a:pt x="0" y="6858000"/>
                </a:lnTo>
                <a:lnTo>
                  <a:pt x="166390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2748733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3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7320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84" r:id="rId2"/>
    <p:sldLayoutId id="2147483985" r:id="rId3"/>
    <p:sldLayoutId id="2147483986" r:id="rId4"/>
    <p:sldLayoutId id="2147483988" r:id="rId5"/>
    <p:sldLayoutId id="214748398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 flipV="1">
            <a:off x="337381" y="2443396"/>
            <a:ext cx="3965822" cy="4414603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2320831 w 6736622"/>
              <a:gd name="connsiteY3" fmla="*/ 5157009 h 5157009"/>
              <a:gd name="connsiteX4" fmla="*/ 0 w 6736622"/>
              <a:gd name="connsiteY4" fmla="*/ 0 h 5157009"/>
              <a:gd name="connsiteX0" fmla="*/ 65979 w 4415791"/>
              <a:gd name="connsiteY0" fmla="*/ 0 h 5157009"/>
              <a:gd name="connsiteX1" fmla="*/ 3217535 w 4415791"/>
              <a:gd name="connsiteY1" fmla="*/ 0 h 5157009"/>
              <a:gd name="connsiteX2" fmla="*/ 4415791 w 4415791"/>
              <a:gd name="connsiteY2" fmla="*/ 5152735 h 5157009"/>
              <a:gd name="connsiteX3" fmla="*/ 0 w 4415791"/>
              <a:gd name="connsiteY3" fmla="*/ 5157009 h 5157009"/>
              <a:gd name="connsiteX4" fmla="*/ 65979 w 4415791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91" h="5157009">
                <a:moveTo>
                  <a:pt x="65979" y="0"/>
                </a:moveTo>
                <a:lnTo>
                  <a:pt x="3217535" y="0"/>
                </a:lnTo>
                <a:lnTo>
                  <a:pt x="4415791" y="5152735"/>
                </a:lnTo>
                <a:lnTo>
                  <a:pt x="0" y="5157009"/>
                </a:lnTo>
                <a:lnTo>
                  <a:pt x="65979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/>
          <p:nvPr/>
        </p:nvSpPr>
        <p:spPr>
          <a:xfrm flipV="1">
            <a:off x="-11430" y="-1779"/>
            <a:ext cx="4794972" cy="6875020"/>
          </a:xfrm>
          <a:custGeom>
            <a:avLst/>
            <a:gdLst>
              <a:gd name="connsiteX0" fmla="*/ 0 w 2749393"/>
              <a:gd name="connsiteY0" fmla="*/ 0 h 5143500"/>
              <a:gd name="connsiteX1" fmla="*/ 2749393 w 2749393"/>
              <a:gd name="connsiteY1" fmla="*/ 0 h 5143500"/>
              <a:gd name="connsiteX2" fmla="*/ 2749393 w 2749393"/>
              <a:gd name="connsiteY2" fmla="*/ 5143500 h 5143500"/>
              <a:gd name="connsiteX3" fmla="*/ 0 w 2749393"/>
              <a:gd name="connsiteY3" fmla="*/ 5143500 h 5143500"/>
              <a:gd name="connsiteX4" fmla="*/ 0 w 2749393"/>
              <a:gd name="connsiteY4" fmla="*/ 0 h 5143500"/>
              <a:gd name="connsiteX0" fmla="*/ 0 w 4172937"/>
              <a:gd name="connsiteY0" fmla="*/ 0 h 5143500"/>
              <a:gd name="connsiteX1" fmla="*/ 2749393 w 4172937"/>
              <a:gd name="connsiteY1" fmla="*/ 0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4172937"/>
              <a:gd name="connsiteY0" fmla="*/ 0 h 5143500"/>
              <a:gd name="connsiteX1" fmla="*/ 2372242 w 4172937"/>
              <a:gd name="connsiteY1" fmla="*/ 7697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3587967"/>
              <a:gd name="connsiteY0" fmla="*/ 0 h 5143500"/>
              <a:gd name="connsiteX1" fmla="*/ 2372242 w 3587967"/>
              <a:gd name="connsiteY1" fmla="*/ 7697 h 5143500"/>
              <a:gd name="connsiteX2" fmla="*/ 3587967 w 3587967"/>
              <a:gd name="connsiteY2" fmla="*/ 5143500 h 5143500"/>
              <a:gd name="connsiteX3" fmla="*/ 0 w 3587967"/>
              <a:gd name="connsiteY3" fmla="*/ 5143500 h 5143500"/>
              <a:gd name="connsiteX4" fmla="*/ 0 w 3587967"/>
              <a:gd name="connsiteY4" fmla="*/ 0 h 5143500"/>
              <a:gd name="connsiteX0" fmla="*/ 0 w 3587967"/>
              <a:gd name="connsiteY0" fmla="*/ 1780 h 5145280"/>
              <a:gd name="connsiteX1" fmla="*/ 2343808 w 3587967"/>
              <a:gd name="connsiteY1" fmla="*/ 0 h 5145280"/>
              <a:gd name="connsiteX2" fmla="*/ 3587967 w 3587967"/>
              <a:gd name="connsiteY2" fmla="*/ 5145280 h 5145280"/>
              <a:gd name="connsiteX3" fmla="*/ 0 w 3587967"/>
              <a:gd name="connsiteY3" fmla="*/ 5145280 h 5145280"/>
              <a:gd name="connsiteX4" fmla="*/ 0 w 3587967"/>
              <a:gd name="connsiteY4" fmla="*/ 1780 h 5145280"/>
              <a:gd name="connsiteX0" fmla="*/ 0 w 3596540"/>
              <a:gd name="connsiteY0" fmla="*/ 0 h 5152073"/>
              <a:gd name="connsiteX1" fmla="*/ 2352381 w 3596540"/>
              <a:gd name="connsiteY1" fmla="*/ 6793 h 5152073"/>
              <a:gd name="connsiteX2" fmla="*/ 3596540 w 3596540"/>
              <a:gd name="connsiteY2" fmla="*/ 5152073 h 5152073"/>
              <a:gd name="connsiteX3" fmla="*/ 8573 w 3596540"/>
              <a:gd name="connsiteY3" fmla="*/ 5152073 h 5152073"/>
              <a:gd name="connsiteX4" fmla="*/ 0 w 3596540"/>
              <a:gd name="connsiteY4" fmla="*/ 0 h 5152073"/>
              <a:gd name="connsiteX0" fmla="*/ 0 w 3596540"/>
              <a:gd name="connsiteY0" fmla="*/ 4638 h 5156711"/>
              <a:gd name="connsiteX1" fmla="*/ 2349523 w 3596540"/>
              <a:gd name="connsiteY1" fmla="*/ 0 h 5156711"/>
              <a:gd name="connsiteX2" fmla="*/ 3596540 w 3596540"/>
              <a:gd name="connsiteY2" fmla="*/ 5156711 h 5156711"/>
              <a:gd name="connsiteX3" fmla="*/ 8573 w 3596540"/>
              <a:gd name="connsiteY3" fmla="*/ 5156711 h 5156711"/>
              <a:gd name="connsiteX4" fmla="*/ 0 w 3596540"/>
              <a:gd name="connsiteY4" fmla="*/ 4638 h 51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540" h="5156711">
                <a:moveTo>
                  <a:pt x="0" y="4638"/>
                </a:moveTo>
                <a:lnTo>
                  <a:pt x="2349523" y="0"/>
                </a:lnTo>
                <a:lnTo>
                  <a:pt x="3596540" y="5156711"/>
                </a:lnTo>
                <a:lnTo>
                  <a:pt x="8573" y="5156711"/>
                </a:lnTo>
                <a:cubicBezTo>
                  <a:pt x="5715" y="3439353"/>
                  <a:pt x="2858" y="1721996"/>
                  <a:pt x="0" y="46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pic>
        <p:nvPicPr>
          <p:cNvPr id="9" name="Picture 1" descr="Samsung-Black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262C-6049-491D-95C9-12EA2DE45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7" r:id="rId4"/>
    <p:sldLayoutId id="2147483672" r:id="rId5"/>
    <p:sldLayoutId id="214748398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9092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3A2DA-FCDA-467A-9457-8A2AEE4E4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758808" cy="3558041"/>
          </a:xfrm>
        </p:spPr>
        <p:txBody>
          <a:bodyPr/>
          <a:lstStyle/>
          <a:p>
            <a:r>
              <a:rPr lang="en-US" dirty="0"/>
              <a:t>MagicInfo Express 2</a:t>
            </a:r>
          </a:p>
          <a:p>
            <a:endParaRPr lang="en-US" dirty="0"/>
          </a:p>
          <a:p>
            <a:r>
              <a:rPr lang="en-US" dirty="0"/>
              <a:t>Q4 2019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19B5EB-16D6-41F7-8094-313F4239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756029"/>
            <a:ext cx="3758808" cy="449316"/>
          </a:xfrm>
        </p:spPr>
        <p:txBody>
          <a:bodyPr/>
          <a:lstStyle/>
          <a:p>
            <a:r>
              <a:rPr lang="en-US" dirty="0"/>
              <a:t>Easy Digital Signage:</a:t>
            </a:r>
          </a:p>
        </p:txBody>
      </p:sp>
    </p:spTree>
    <p:extLst>
      <p:ext uri="{BB962C8B-B14F-4D97-AF65-F5344CB8AC3E}">
        <p14:creationId xmlns:p14="http://schemas.microsoft.com/office/powerpoint/2010/main" val="2516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4964425" cy="5444836"/>
          </a:xfrm>
        </p:spPr>
        <p:txBody>
          <a:bodyPr/>
          <a:lstStyle/>
          <a:p>
            <a:r>
              <a:rPr lang="en-US" sz="1867" dirty="0"/>
              <a:t>MagicInfo Express 2 can then directly send the created schedule to one or more displays over the network.</a:t>
            </a:r>
          </a:p>
          <a:p>
            <a:r>
              <a:rPr lang="en-US" sz="1867" dirty="0"/>
              <a:t>Simply select which displays will receive the schedule, and click SEND. </a:t>
            </a:r>
          </a:p>
          <a:p>
            <a:r>
              <a:rPr lang="en-US" sz="1867" dirty="0"/>
              <a:t>Content will be downloaded into the display and playback will begin.</a:t>
            </a:r>
          </a:p>
          <a:p>
            <a:r>
              <a:rPr lang="en-US" sz="1867" dirty="0"/>
              <a:t>Content may also be published to a USB flash drive for offline playback.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Express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EEEA7-CB95-4D39-B311-AE9CAA8B5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371600"/>
            <a:ext cx="5908575" cy="457200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51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17515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Jonathan Brawn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Principal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jonathan@brawnconsulting.com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7600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Brian Kosich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Engineering Services Manager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brian@brawnconsulting.com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3956" y="796826"/>
            <a:ext cx="8324088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2667" dirty="0">
                <a:latin typeface="Century Gothic" panose="020B0502020202020204" pitchFamily="34" charset="0"/>
              </a:rPr>
              <a:t>For more information, contact your local Samsung representative, or Brawn Consulting: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997228-AC35-4D1D-8B7D-AE84CCDC072F}"/>
              </a:ext>
            </a:extLst>
          </p:cNvPr>
          <p:cNvSpPr txBox="1">
            <a:spLocks noChangeArrowheads="1"/>
          </p:cNvSpPr>
          <p:nvPr/>
        </p:nvSpPr>
        <p:spPr>
          <a:xfrm>
            <a:off x="2674691" y="1914425"/>
            <a:ext cx="6842618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1 (866) 754-6450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samsunglfd@brawnconsulting.com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8E7D4-BF0C-43F8-B12B-8FA7205EEDF1}"/>
              </a:ext>
            </a:extLst>
          </p:cNvPr>
          <p:cNvSpPr/>
          <p:nvPr/>
        </p:nvSpPr>
        <p:spPr>
          <a:xfrm>
            <a:off x="2039112" y="5283301"/>
            <a:ext cx="8113776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5400" dirty="0">
                <a:solidFill>
                  <a:srgbClr val="00A1CE"/>
                </a:solidFill>
                <a:latin typeface="Century Gothic" panose="020B0502020202020204" pitchFamily="34" charset="0"/>
              </a:rPr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886403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view of a city&#10;&#10;Description automatically generated">
            <a:extLst>
              <a:ext uri="{FF2B5EF4-FFF2-40B4-BE49-F238E27FC236}">
                <a16:creationId xmlns:a16="http://schemas.microsoft.com/office/drawing/2014/main" id="{C234F948-5521-4B2B-8DC7-EEEFD602D0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5793" t="-428" r="142" b="428"/>
          <a:stretch/>
        </p:blipFill>
        <p:spPr>
          <a:xfrm>
            <a:off x="3115062" y="-29591"/>
            <a:ext cx="9120741" cy="6921437"/>
          </a:xfrm>
        </p:spPr>
      </p:pic>
      <p:grpSp>
        <p:nvGrpSpPr>
          <p:cNvPr id="10" name="그룹 1">
            <a:extLst>
              <a:ext uri="{FF2B5EF4-FFF2-40B4-BE49-F238E27FC236}">
                <a16:creationId xmlns:a16="http://schemas.microsoft.com/office/drawing/2014/main" id="{424B7B50-14BB-41E0-B549-9827E65175AF}"/>
              </a:ext>
            </a:extLst>
          </p:cNvPr>
          <p:cNvGrpSpPr/>
          <p:nvPr/>
        </p:nvGrpSpPr>
        <p:grpSpPr>
          <a:xfrm>
            <a:off x="1354961" y="2505890"/>
            <a:ext cx="1363391" cy="845398"/>
            <a:chOff x="-4622801" y="-2006810"/>
            <a:chExt cx="3543301" cy="2197100"/>
          </a:xfrm>
        </p:grpSpPr>
        <p:pic>
          <p:nvPicPr>
            <p:cNvPr id="11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AF8944F5-3828-4D79-AC8B-4A700A549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16447" r="72980" b="63821"/>
            <a:stretch/>
          </p:blipFill>
          <p:spPr bwMode="auto">
            <a:xfrm>
              <a:off x="-4622801" y="-2006810"/>
              <a:ext cx="3543301" cy="219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SDS\Desktop\A8JPTZgKh6Dj4E3Ch2ngsic-Z5TQl-oRRw.png12.png">
              <a:extLst>
                <a:ext uri="{FF2B5EF4-FFF2-40B4-BE49-F238E27FC236}">
                  <a16:creationId xmlns:a16="http://schemas.microsoft.com/office/drawing/2014/main" id="{FE4B8226-7D9C-4736-8AAF-61C33D4BC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28628" r="72980" b="63821"/>
            <a:stretch/>
          </p:blipFill>
          <p:spPr bwMode="auto">
            <a:xfrm>
              <a:off x="-4622801" y="-651802"/>
              <a:ext cx="3543301" cy="84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123993-4666-4C7A-B0F4-219647EED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758808" cy="3558041"/>
          </a:xfrm>
        </p:spPr>
        <p:txBody>
          <a:bodyPr/>
          <a:lstStyle/>
          <a:p>
            <a:r>
              <a:rPr lang="en-US" dirty="0"/>
              <a:t>MagicInfo Express 2</a:t>
            </a:r>
          </a:p>
          <a:p>
            <a:r>
              <a:rPr lang="en-US"/>
              <a:t>Q4 </a:t>
            </a:r>
            <a:r>
              <a:rPr lang="en-US" dirty="0"/>
              <a:t>2019</a:t>
            </a: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2E92D2AD-0ED5-4A3F-958B-21D5A081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756029"/>
            <a:ext cx="3758808" cy="449316"/>
          </a:xfrm>
        </p:spPr>
        <p:txBody>
          <a:bodyPr/>
          <a:lstStyle/>
          <a:p>
            <a:r>
              <a:rPr lang="en-US" dirty="0"/>
              <a:t>Easy Digital Signage:</a:t>
            </a:r>
          </a:p>
        </p:txBody>
      </p:sp>
    </p:spTree>
    <p:extLst>
      <p:ext uri="{BB962C8B-B14F-4D97-AF65-F5344CB8AC3E}">
        <p14:creationId xmlns:p14="http://schemas.microsoft.com/office/powerpoint/2010/main" val="26782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b="0" dirty="0"/>
              <a:t>Building on a successful family of integrated digital signage solutions, Samsung has introduced a free, entry level digital signage application, </a:t>
            </a:r>
            <a:r>
              <a:rPr lang="en-US" sz="2000" dirty="0">
                <a:solidFill>
                  <a:srgbClr val="00A1CE"/>
                </a:solidFill>
              </a:rPr>
              <a:t>MagicInfo Express 2</a:t>
            </a:r>
            <a:r>
              <a:rPr lang="en-US" sz="2000" b="0" dirty="0"/>
              <a:t>. 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0" dirty="0"/>
              <a:t>A true all-in-one solution, MagicInfo Express 2 is aimed at making digital signage </a:t>
            </a:r>
            <a:r>
              <a:rPr lang="en-US" sz="2000" b="0" u="sng" dirty="0"/>
              <a:t>affordable</a:t>
            </a:r>
            <a:r>
              <a:rPr lang="en-US" sz="2000" b="0" dirty="0"/>
              <a:t> and </a:t>
            </a:r>
            <a:r>
              <a:rPr lang="en-US" sz="2000" b="0" u="sng" dirty="0"/>
              <a:t>easy</a:t>
            </a:r>
            <a:r>
              <a:rPr lang="en-US" sz="2000" b="0" dirty="0"/>
              <a:t> to deploy for anyone. </a:t>
            </a:r>
          </a:p>
          <a:p>
            <a:r>
              <a:rPr lang="en-US" sz="2000" b="0" dirty="0"/>
              <a:t>Everything required to create compelling digital signage is included in a single box.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MagicInfo Express 2: </a:t>
            </a:r>
            <a:br>
              <a:rPr lang="en-US" dirty="0"/>
            </a:br>
            <a:r>
              <a:rPr lang="en-US" dirty="0"/>
              <a:t>All-in-one Digital Signage For Everyone</a:t>
            </a:r>
          </a:p>
        </p:txBody>
      </p:sp>
      <p:pic>
        <p:nvPicPr>
          <p:cNvPr id="4098" name="Picture 2" descr="http://www.samsung.com/uk/consumer-images/product/smart-signage-tv/2014/LH40RMDPLGU/EN/features/LH40RMDPLGU-EN-379513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05" y="3189459"/>
            <a:ext cx="5095193" cy="31874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A7C5DE-6406-4CBC-8598-5DBA578F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559768"/>
            <a:ext cx="2403686" cy="2403686"/>
          </a:xfrm>
          <a:prstGeom prst="rect">
            <a:avLst/>
          </a:prstGeom>
        </p:spPr>
      </p:pic>
      <p:pic>
        <p:nvPicPr>
          <p:cNvPr id="6150" name="Picture 6" descr="http://www.psdgraphics.com/file/wireless-router-ic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t="17903" r="10949" b="16890"/>
          <a:stretch/>
        </p:blipFill>
        <p:spPr bwMode="auto">
          <a:xfrm>
            <a:off x="5422119" y="5227078"/>
            <a:ext cx="1495628" cy="9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3"/>
          <p:cNvSpPr>
            <a:spLocks noGrp="1" noChangeArrowheads="1"/>
          </p:cNvSpPr>
          <p:nvPr>
            <p:ph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sz="1867" dirty="0">
                <a:solidFill>
                  <a:srgbClr val="00A1CE"/>
                </a:solidFill>
              </a:rPr>
              <a:t>What is MagicInfo Express 2?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latin typeface="Century Gothic" panose="020B0502020202020204" pitchFamily="34" charset="0"/>
              </a:rPr>
              <a:t>MagicInfo Express is an all-in-one solution to high quality digital signage that is easy to use and low cost. 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latin typeface="Century Gothic" panose="020B0502020202020204" pitchFamily="34" charset="0"/>
              </a:rPr>
              <a:t>It is designed to allow a user to build a digital signage system as simply as possible.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67" dirty="0">
                <a:solidFill>
                  <a:srgbClr val="00A1CE"/>
                </a:solidFill>
              </a:rPr>
              <a:t>MagicInfo Express 2 consists of two parts: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sz="1867" dirty="0">
                <a:latin typeface="Century Gothic" panose="020B0502020202020204" pitchFamily="34" charset="0"/>
              </a:rPr>
              <a:t>The (SoC) media player embedded in a SMART Signage LFD (S3/S4/S5/S6 Player)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sz="1867" dirty="0">
                <a:latin typeface="Century Gothic" panose="020B0502020202020204" pitchFamily="34" charset="0"/>
              </a:rPr>
              <a:t>MagicInfo Express 2 software on a networked computer or mobile device.</a:t>
            </a:r>
          </a:p>
        </p:txBody>
      </p:sp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MagicInfo Express 2 Concept</a:t>
            </a:r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2744377" y="5888455"/>
            <a:ext cx="1872640" cy="486090"/>
          </a:xfrm>
          <a:prstGeom prst="roundRect">
            <a:avLst/>
          </a:prstGeom>
          <a:ln w="6350">
            <a:solidFill>
              <a:srgbClr val="00A1CE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SMART Signage LFD</a:t>
            </a:r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7242946" y="5808007"/>
            <a:ext cx="2650631" cy="646986"/>
          </a:xfrm>
          <a:prstGeom prst="roundRect">
            <a:avLst/>
          </a:prstGeom>
          <a:ln w="6350">
            <a:solidFill>
              <a:srgbClr val="00A1CE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Computer or Mobile Device with MagicInfo Express 2</a:t>
            </a:r>
          </a:p>
        </p:txBody>
      </p:sp>
      <p:pic>
        <p:nvPicPr>
          <p:cNvPr id="14" name="그림 29" descr="wirele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47982">
            <a:off x="5390943" y="4342290"/>
            <a:ext cx="1557980" cy="1438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4F26EA-3041-40B9-90BF-D480CA286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560" y="4152111"/>
            <a:ext cx="797617" cy="121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BDA32-80B9-469C-8F49-2922BADE5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913" y="4815133"/>
            <a:ext cx="910487" cy="910487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66DC9C-2C72-40EE-8E24-0DB16D204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916" y="3768353"/>
            <a:ext cx="3371563" cy="19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8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67" dirty="0">
                <a:solidFill>
                  <a:srgbClr val="00A1CE"/>
                </a:solidFill>
              </a:rPr>
              <a:t>MagicInfo Express is Samsung’s free entry-level digital signage software. </a:t>
            </a:r>
          </a:p>
          <a:p>
            <a:r>
              <a:rPr lang="en-US" sz="1867" dirty="0"/>
              <a:t>Included with every SMART Signage LFD, is an onboard </a:t>
            </a:r>
            <a:r>
              <a:rPr lang="en-US" sz="1867" dirty="0">
                <a:solidFill>
                  <a:srgbClr val="00A1CE"/>
                </a:solidFill>
              </a:rPr>
              <a:t>SoC (System on Chip) media player</a:t>
            </a:r>
            <a:r>
              <a:rPr lang="en-US" sz="1867" dirty="0"/>
              <a:t>. </a:t>
            </a:r>
          </a:p>
          <a:p>
            <a:r>
              <a:rPr lang="en-US" sz="1867" dirty="0"/>
              <a:t>This player offers complete digital signage functionality, at no additional cost. </a:t>
            </a:r>
          </a:p>
          <a:p>
            <a:r>
              <a:rPr lang="en-US" sz="1867" dirty="0"/>
              <a:t>Each LFD has a USB port for connecting storage devices, and onboard flash storage.</a:t>
            </a:r>
          </a:p>
          <a:p>
            <a:r>
              <a:rPr lang="en-US" sz="1867" dirty="0"/>
              <a:t>Displays have embedded networking to connect to computers and mobile devices running MagicInfo Express 2 software.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Introducing MagicInfo Express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BEE33-C081-4F19-ACBC-1A905F6C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10" y="3250535"/>
            <a:ext cx="2808971" cy="3519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73548-0498-41F3-9679-BF8430FD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25" y="3580205"/>
            <a:ext cx="1555218" cy="155521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679193" y="4506351"/>
            <a:ext cx="2438400" cy="1007604"/>
          </a:xfrm>
          <a:prstGeom prst="leftArrow">
            <a:avLst/>
          </a:prstGeom>
          <a:solidFill>
            <a:srgbClr val="00A1CE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4" descr="http://techreport.com/r.x/samsung-850evo-m2/a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8" y="5635912"/>
            <a:ext cx="1557829" cy="9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2"/>
          <p:cNvSpPr/>
          <p:nvPr/>
        </p:nvSpPr>
        <p:spPr>
          <a:xfrm rot="2194998">
            <a:off x="3668428" y="4246205"/>
            <a:ext cx="399353" cy="435970"/>
          </a:xfrm>
          <a:prstGeom prst="rightArrow">
            <a:avLst/>
          </a:prstGeom>
          <a:solidFill>
            <a:srgbClr val="00A1CE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3"/>
          <p:cNvSpPr/>
          <p:nvPr/>
        </p:nvSpPr>
        <p:spPr>
          <a:xfrm rot="19405002" flipV="1">
            <a:off x="3668681" y="5532108"/>
            <a:ext cx="399353" cy="435970"/>
          </a:xfrm>
          <a:prstGeom prst="rightArrow">
            <a:avLst/>
          </a:prstGeom>
          <a:solidFill>
            <a:srgbClr val="00A1CE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DBA9F-409A-4474-875F-BCFD6D0F0E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77" t="16653" r="15908" b="16443"/>
          <a:stretch/>
        </p:blipFill>
        <p:spPr>
          <a:xfrm>
            <a:off x="7987274" y="3915865"/>
            <a:ext cx="1970202" cy="21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67" dirty="0"/>
              <a:t>Included in the package is the easy to use MagicInfo Express 2 software. </a:t>
            </a:r>
          </a:p>
          <a:p>
            <a:r>
              <a:rPr lang="en-US" sz="1867" dirty="0"/>
              <a:t>This simple program makes setting up digital signage incredibly easy, with no configuration required.</a:t>
            </a:r>
          </a:p>
          <a:p>
            <a:r>
              <a:rPr lang="en-US" sz="1867" dirty="0"/>
              <a:t>The software supports Windows, Mac OSX, and apps are available for Android and iOS. </a:t>
            </a:r>
          </a:p>
          <a:p>
            <a:r>
              <a:rPr lang="en-US" sz="1867" dirty="0"/>
              <a:t>Just install it on a computer or mobile device on the same network as the SMART Signage LFD, and it will detect them automatically.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Express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104A3-A326-41F8-8B4A-A4CF0830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487" y="3291597"/>
            <a:ext cx="4059027" cy="314083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4983279" cy="5444836"/>
          </a:xfrm>
        </p:spPr>
        <p:txBody>
          <a:bodyPr/>
          <a:lstStyle/>
          <a:p>
            <a:r>
              <a:rPr lang="en-US" sz="1867" dirty="0"/>
              <a:t>MagicInfo Express 2 includes 200 professionally designed templates, with both portrait and landscape configurations. </a:t>
            </a:r>
          </a:p>
          <a:p>
            <a:r>
              <a:rPr lang="en-US" sz="1867" dirty="0"/>
              <a:t>There are a variety of templates from many different applications.</a:t>
            </a:r>
          </a:p>
          <a:p>
            <a:r>
              <a:rPr lang="en-US" sz="1867" dirty="0"/>
              <a:t>MagicInfo Express 2 offers both guided content creation (where the application will walk you through and automate creating signage) and custom content creation (where you completely control creating signage).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Express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EFF74-4CE6-4527-B5A3-74F7E3F1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371600"/>
            <a:ext cx="5908575" cy="45720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184" y="901931"/>
            <a:ext cx="4983480" cy="5444836"/>
          </a:xfrm>
        </p:spPr>
        <p:txBody>
          <a:bodyPr/>
          <a:lstStyle/>
          <a:p>
            <a:r>
              <a:rPr lang="en-US" sz="1867" dirty="0"/>
              <a:t>Each template can be edited, to insert your own text, video, photos, or PowerPoint documents.</a:t>
            </a:r>
          </a:p>
          <a:p>
            <a:r>
              <a:rPr lang="en-US" sz="1867" dirty="0"/>
              <a:t>Multiple files can be combined into playlists for each zone, if desired.</a:t>
            </a:r>
          </a:p>
          <a:p>
            <a:r>
              <a:rPr lang="en-US" sz="1867" dirty="0"/>
              <a:t>Stickers and widgets such as weather are provided to add to templates. </a:t>
            </a:r>
          </a:p>
          <a:p>
            <a:r>
              <a:rPr lang="en-US" sz="1867" dirty="0"/>
              <a:t>External video (from the LFD’s video inputs) can be incorporated into your designs.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Express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569A0-FD44-445A-A869-6DE943D2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369752"/>
            <a:ext cx="5908575" cy="457200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85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0C0B7F3-8826-43B0-B287-8D722214F5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67" dirty="0"/>
              <a:t>Scheduling templates to play is intuitive, including adding on/off timers. </a:t>
            </a:r>
          </a:p>
          <a:p>
            <a:r>
              <a:rPr lang="en-US" sz="1867" dirty="0"/>
              <a:t>Multiple templates can be scheduled to play one after another, if desired.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MagicInfo Express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16" y="1882862"/>
            <a:ext cx="5908569" cy="457200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481642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Samsung MASTER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Samsung theme</Template>
  <TotalTime>5452</TotalTime>
  <Words>675</Words>
  <Application>Microsoft Office PowerPoint</Application>
  <PresentationFormat>Widescreen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굴림</vt:lpstr>
      <vt:lpstr>Arial</vt:lpstr>
      <vt:lpstr>Calibri</vt:lpstr>
      <vt:lpstr>Century Gothic</vt:lpstr>
      <vt:lpstr>Century Gothic obyčejné</vt:lpstr>
      <vt:lpstr>3_Blank</vt:lpstr>
      <vt:lpstr>Custom Design</vt:lpstr>
      <vt:lpstr>3_Office Theme</vt:lpstr>
      <vt:lpstr>1_Custom Design</vt:lpstr>
      <vt:lpstr>Easy Digital Signage:</vt:lpstr>
      <vt:lpstr>Easy Digital Signage:</vt:lpstr>
      <vt:lpstr>MagicInfo Express 2:  All-in-one Digital Signage For Everyone</vt:lpstr>
      <vt:lpstr>The MagicInfo Express 2 Concept</vt:lpstr>
      <vt:lpstr>Introducing MagicInfo Express 2</vt:lpstr>
      <vt:lpstr>MagicInfo Express 2</vt:lpstr>
      <vt:lpstr>MagicInfo Express 2</vt:lpstr>
      <vt:lpstr>MagicInfo Express 2</vt:lpstr>
      <vt:lpstr>MagicInfo Express 2</vt:lpstr>
      <vt:lpstr>MagicInfo Express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</dc:title>
  <dc:creator>Jana Lužná</dc:creator>
  <cp:lastModifiedBy>Jonathan Brawn</cp:lastModifiedBy>
  <cp:revision>395</cp:revision>
  <cp:lastPrinted>2017-08-02T19:16:01Z</cp:lastPrinted>
  <dcterms:created xsi:type="dcterms:W3CDTF">2016-02-24T13:56:07Z</dcterms:created>
  <dcterms:modified xsi:type="dcterms:W3CDTF">2019-12-19T21:26:41Z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835EF5AFE1B59E5E30676DAF6EE9FE95A7794FA24FF2375559CD471B8075D18E</vt:lpwstr>
  </property>
  <property fmtid="{D5CDD505-2E9C-101B-9397-08002B2CF9AE}" pid="2" name="NSCPROP">
    <vt:lpwstr>NSCCustomProperty</vt:lpwstr>
  </property>
  <property fmtid="{D5CDD505-2E9C-101B-9397-08002B2CF9AE}" pid="3" name="NSCPROP_SA">
    <vt:lpwstr>S:\Strategic Planning\Presentations\Powerpoint Templates\2 SEA 2017 Cover and Agenda Pages - Smart Signage.pptx</vt:lpwstr>
  </property>
</Properties>
</file>