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723" r:id="rId2"/>
    <p:sldMasterId id="2147483654" r:id="rId3"/>
    <p:sldMasterId id="2147483916" r:id="rId4"/>
  </p:sldMasterIdLst>
  <p:notesMasterIdLst>
    <p:notesMasterId r:id="rId13"/>
  </p:notesMasterIdLst>
  <p:handoutMasterIdLst>
    <p:handoutMasterId r:id="rId14"/>
  </p:handoutMasterIdLst>
  <p:sldIdLst>
    <p:sldId id="478" r:id="rId5"/>
    <p:sldId id="489" r:id="rId6"/>
    <p:sldId id="490" r:id="rId7"/>
    <p:sldId id="491" r:id="rId8"/>
    <p:sldId id="492" r:id="rId9"/>
    <p:sldId id="493" r:id="rId10"/>
    <p:sldId id="494" r:id="rId11"/>
    <p:sldId id="48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E"/>
    <a:srgbClr val="00B3E3"/>
    <a:srgbClr val="FFFFFF"/>
    <a:srgbClr val="007AC2"/>
    <a:srgbClr val="1428A0"/>
    <a:srgbClr val="ECE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63D6E-0941-4696-930D-56E6DCD6491F}" v="6" dt="2019-04-23T23:54:17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8" autoAdjust="0"/>
    <p:restoredTop sz="89606" autoAdjust="0"/>
  </p:normalViewPr>
  <p:slideViewPr>
    <p:cSldViewPr snapToGrid="0" snapToObjects="1">
      <p:cViewPr varScale="1">
        <p:scale>
          <a:sx n="123" d="100"/>
          <a:sy n="123" d="100"/>
        </p:scale>
        <p:origin x="926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32"/>
    </p:cViewPr>
  </p:sorter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Brawn" userId="f8a3a16d-c5c7-4cf6-bee1-91fd6e035a71" providerId="ADAL" clId="{87863D6E-0941-4696-930D-56E6DCD6491F}"/>
    <pc:docChg chg="custSel modSld">
      <pc:chgData name="Jonathan Brawn" userId="f8a3a16d-c5c7-4cf6-bee1-91fd6e035a71" providerId="ADAL" clId="{87863D6E-0941-4696-930D-56E6DCD6491F}" dt="2019-04-23T23:54:47.640" v="91" actId="33524"/>
      <pc:docMkLst>
        <pc:docMk/>
      </pc:docMkLst>
      <pc:sldChg chg="modSp">
        <pc:chgData name="Jonathan Brawn" userId="f8a3a16d-c5c7-4cf6-bee1-91fd6e035a71" providerId="ADAL" clId="{87863D6E-0941-4696-930D-56E6DCD6491F}" dt="2019-04-23T23:52:25.696" v="3" actId="20577"/>
        <pc:sldMkLst>
          <pc:docMk/>
          <pc:sldMk cId="2516239009" sldId="478"/>
        </pc:sldMkLst>
        <pc:spChg chg="mod">
          <ac:chgData name="Jonathan Brawn" userId="f8a3a16d-c5c7-4cf6-bee1-91fd6e035a71" providerId="ADAL" clId="{87863D6E-0941-4696-930D-56E6DCD6491F}" dt="2019-04-23T23:52:25.696" v="3" actId="20577"/>
          <ac:spMkLst>
            <pc:docMk/>
            <pc:sldMk cId="2516239009" sldId="478"/>
            <ac:spMk id="3" creationId="{A4F3A2DA-FCDA-467A-9457-8A2AEE4E487F}"/>
          </ac:spMkLst>
        </pc:spChg>
      </pc:sldChg>
      <pc:sldChg chg="addSp delSp modSp">
        <pc:chgData name="Jonathan Brawn" userId="f8a3a16d-c5c7-4cf6-bee1-91fd6e035a71" providerId="ADAL" clId="{87863D6E-0941-4696-930D-56E6DCD6491F}" dt="2019-04-23T23:54:17.595" v="72" actId="12789"/>
        <pc:sldMkLst>
          <pc:docMk/>
          <pc:sldMk cId="2274577676" sldId="491"/>
        </pc:sldMkLst>
        <pc:spChg chg="mod">
          <ac:chgData name="Jonathan Brawn" userId="f8a3a16d-c5c7-4cf6-bee1-91fd6e035a71" providerId="ADAL" clId="{87863D6E-0941-4696-930D-56E6DCD6491F}" dt="2019-04-23T23:53:04.677" v="51" actId="20577"/>
          <ac:spMkLst>
            <pc:docMk/>
            <pc:sldMk cId="2274577676" sldId="491"/>
            <ac:spMk id="3" creationId="{00000000-0000-0000-0000-000000000000}"/>
          </ac:spMkLst>
        </pc:spChg>
        <pc:picChg chg="del">
          <ac:chgData name="Jonathan Brawn" userId="f8a3a16d-c5c7-4cf6-bee1-91fd6e035a71" providerId="ADAL" clId="{87863D6E-0941-4696-930D-56E6DCD6491F}" dt="2019-04-23T23:53:11.630" v="52" actId="478"/>
          <ac:picMkLst>
            <pc:docMk/>
            <pc:sldMk cId="2274577676" sldId="491"/>
            <ac:picMk id="4" creationId="{00000000-0000-0000-0000-000000000000}"/>
          </ac:picMkLst>
        </pc:picChg>
        <pc:picChg chg="add del">
          <ac:chgData name="Jonathan Brawn" userId="f8a3a16d-c5c7-4cf6-bee1-91fd6e035a71" providerId="ADAL" clId="{87863D6E-0941-4696-930D-56E6DCD6491F}" dt="2019-04-23T23:53:34.051" v="54" actId="478"/>
          <ac:picMkLst>
            <pc:docMk/>
            <pc:sldMk cId="2274577676" sldId="491"/>
            <ac:picMk id="5" creationId="{F9FC33C0-CF82-4FFC-88CC-3373DBB0A580}"/>
          </ac:picMkLst>
        </pc:picChg>
        <pc:picChg chg="add mod">
          <ac:chgData name="Jonathan Brawn" userId="f8a3a16d-c5c7-4cf6-bee1-91fd6e035a71" providerId="ADAL" clId="{87863D6E-0941-4696-930D-56E6DCD6491F}" dt="2019-04-23T23:54:17.595" v="72" actId="12789"/>
          <ac:picMkLst>
            <pc:docMk/>
            <pc:sldMk cId="2274577676" sldId="491"/>
            <ac:picMk id="6" creationId="{E7384925-3FE3-4F6E-A3F1-C4705A7C1F16}"/>
          </ac:picMkLst>
        </pc:picChg>
        <pc:picChg chg="mod">
          <ac:chgData name="Jonathan Brawn" userId="f8a3a16d-c5c7-4cf6-bee1-91fd6e035a71" providerId="ADAL" clId="{87863D6E-0941-4696-930D-56E6DCD6491F}" dt="2019-04-23T23:54:17.595" v="72" actId="12789"/>
          <ac:picMkLst>
            <pc:docMk/>
            <pc:sldMk cId="2274577676" sldId="491"/>
            <ac:picMk id="1026" creationId="{00000000-0000-0000-0000-000000000000}"/>
          </ac:picMkLst>
        </pc:picChg>
      </pc:sldChg>
      <pc:sldChg chg="modSp">
        <pc:chgData name="Jonathan Brawn" userId="f8a3a16d-c5c7-4cf6-bee1-91fd6e035a71" providerId="ADAL" clId="{87863D6E-0941-4696-930D-56E6DCD6491F}" dt="2019-04-23T23:54:47.640" v="91" actId="33524"/>
        <pc:sldMkLst>
          <pc:docMk/>
          <pc:sldMk cId="98676917" sldId="492"/>
        </pc:sldMkLst>
        <pc:spChg chg="mod">
          <ac:chgData name="Jonathan Brawn" userId="f8a3a16d-c5c7-4cf6-bee1-91fd6e035a71" providerId="ADAL" clId="{87863D6E-0941-4696-930D-56E6DCD6491F}" dt="2019-04-23T23:54:47.640" v="91" actId="33524"/>
          <ac:spMkLst>
            <pc:docMk/>
            <pc:sldMk cId="98676917" sldId="492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EC33F4-DD00-4ACF-B023-CA23F1E9A9DC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198554-CF33-424A-A989-FFD09A323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2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CD5EB-74B8-3144-B3FC-4B481D391BC4}" type="datetimeFigureOut">
              <a:rPr lang="en-US" smtClean="0"/>
              <a:pPr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B8387E-CEEA-BD45-B4C1-216C42EAD1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8387E-CEEA-BD45-B4C1-216C42EAD1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3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6629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84105" y="0"/>
            <a:ext cx="3211954" cy="6869814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954" h="6870700">
                <a:moveTo>
                  <a:pt x="1663908" y="885"/>
                </a:moveTo>
                <a:lnTo>
                  <a:pt x="3208780" y="0"/>
                </a:lnTo>
                <a:cubicBezTo>
                  <a:pt x="3208780" y="2286000"/>
                  <a:pt x="3211954" y="4584700"/>
                  <a:pt x="3211954" y="6870700"/>
                </a:cubicBezTo>
                <a:lnTo>
                  <a:pt x="0" y="6858885"/>
                </a:lnTo>
                <a:lnTo>
                  <a:pt x="1663908" y="8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4337691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5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7558"/>
            <a:ext cx="5936866" cy="6877371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866" h="6878258">
                <a:moveTo>
                  <a:pt x="1656288" y="822"/>
                </a:moveTo>
                <a:lnTo>
                  <a:pt x="5936866" y="0"/>
                </a:lnTo>
                <a:lnTo>
                  <a:pt x="4292608" y="6878258"/>
                </a:lnTo>
                <a:lnTo>
                  <a:pt x="0" y="6866443"/>
                </a:lnTo>
                <a:lnTo>
                  <a:pt x="1656288" y="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8856921" y="1205346"/>
            <a:ext cx="3094074" cy="49296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15062" y="-29591"/>
            <a:ext cx="9120741" cy="6921437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14990 h 6872990"/>
              <a:gd name="connsiteX1" fmla="*/ 3327816 w 4796852"/>
              <a:gd name="connsiteY1" fmla="*/ 0 h 6872990"/>
              <a:gd name="connsiteX2" fmla="*/ 4796852 w 4796852"/>
              <a:gd name="connsiteY2" fmla="*/ 6872990 h 6872990"/>
              <a:gd name="connsiteX3" fmla="*/ 0 w 4796852"/>
              <a:gd name="connsiteY3" fmla="*/ 6872990 h 6872990"/>
              <a:gd name="connsiteX4" fmla="*/ 1663908 w 4796852"/>
              <a:gd name="connsiteY4" fmla="*/ 14990 h 6872990"/>
              <a:gd name="connsiteX0" fmla="*/ 1663908 w 4796852"/>
              <a:gd name="connsiteY0" fmla="*/ 0 h 6858000"/>
              <a:gd name="connsiteX1" fmla="*/ 2578308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4796852"/>
              <a:gd name="connsiteY0" fmla="*/ 0 h 6858000"/>
              <a:gd name="connsiteX1" fmla="*/ 3192905 w 4796852"/>
              <a:gd name="connsiteY1" fmla="*/ 1499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  <a:gd name="connsiteX0" fmla="*/ 1663908 w 3567659"/>
              <a:gd name="connsiteY0" fmla="*/ 0 h 6858000"/>
              <a:gd name="connsiteX1" fmla="*/ 3192905 w 3567659"/>
              <a:gd name="connsiteY1" fmla="*/ 14990 h 6858000"/>
              <a:gd name="connsiteX2" fmla="*/ 3567659 w 3567659"/>
              <a:gd name="connsiteY2" fmla="*/ 6858000 h 6858000"/>
              <a:gd name="connsiteX3" fmla="*/ 0 w 3567659"/>
              <a:gd name="connsiteY3" fmla="*/ 6858000 h 6858000"/>
              <a:gd name="connsiteX4" fmla="*/ 1663908 w 3567659"/>
              <a:gd name="connsiteY4" fmla="*/ 0 h 6858000"/>
              <a:gd name="connsiteX0" fmla="*/ 1663908 w 3192905"/>
              <a:gd name="connsiteY0" fmla="*/ 0 h 6858000"/>
              <a:gd name="connsiteX1" fmla="*/ 3192905 w 3192905"/>
              <a:gd name="connsiteY1" fmla="*/ 14990 h 6858000"/>
              <a:gd name="connsiteX2" fmla="*/ 3132944 w 3192905"/>
              <a:gd name="connsiteY2" fmla="*/ 6858000 h 6858000"/>
              <a:gd name="connsiteX3" fmla="*/ 0 w 3192905"/>
              <a:gd name="connsiteY3" fmla="*/ 6858000 h 6858000"/>
              <a:gd name="connsiteX4" fmla="*/ 1663908 w 3192905"/>
              <a:gd name="connsiteY4" fmla="*/ 0 h 6858000"/>
              <a:gd name="connsiteX0" fmla="*/ 1663908 w 3222885"/>
              <a:gd name="connsiteY0" fmla="*/ 0 h 6858000"/>
              <a:gd name="connsiteX1" fmla="*/ 3192905 w 3222885"/>
              <a:gd name="connsiteY1" fmla="*/ 14990 h 6858000"/>
              <a:gd name="connsiteX2" fmla="*/ 3222885 w 3222885"/>
              <a:gd name="connsiteY2" fmla="*/ 6858000 h 6858000"/>
              <a:gd name="connsiteX3" fmla="*/ 0 w 3222885"/>
              <a:gd name="connsiteY3" fmla="*/ 6858000 h 6858000"/>
              <a:gd name="connsiteX4" fmla="*/ 1663908 w 3222885"/>
              <a:gd name="connsiteY4" fmla="*/ 0 h 6858000"/>
              <a:gd name="connsiteX0" fmla="*/ 1663908 w 3192905"/>
              <a:gd name="connsiteY0" fmla="*/ 0 h 6872990"/>
              <a:gd name="connsiteX1" fmla="*/ 3192905 w 3192905"/>
              <a:gd name="connsiteY1" fmla="*/ 14990 h 6872990"/>
              <a:gd name="connsiteX2" fmla="*/ 3192904 w 3192905"/>
              <a:gd name="connsiteY2" fmla="*/ 6872990 h 6872990"/>
              <a:gd name="connsiteX3" fmla="*/ 0 w 3192905"/>
              <a:gd name="connsiteY3" fmla="*/ 6858000 h 6872990"/>
              <a:gd name="connsiteX4" fmla="*/ 1663908 w 3192905"/>
              <a:gd name="connsiteY4" fmla="*/ 0 h 6872990"/>
              <a:gd name="connsiteX0" fmla="*/ 1663908 w 3208780"/>
              <a:gd name="connsiteY0" fmla="*/ 885 h 6873875"/>
              <a:gd name="connsiteX1" fmla="*/ 3208780 w 3208780"/>
              <a:gd name="connsiteY1" fmla="*/ 0 h 6873875"/>
              <a:gd name="connsiteX2" fmla="*/ 3192904 w 3208780"/>
              <a:gd name="connsiteY2" fmla="*/ 6873875 h 6873875"/>
              <a:gd name="connsiteX3" fmla="*/ 0 w 3208780"/>
              <a:gd name="connsiteY3" fmla="*/ 6858885 h 6873875"/>
              <a:gd name="connsiteX4" fmla="*/ 1663908 w 3208780"/>
              <a:gd name="connsiteY4" fmla="*/ 885 h 6873875"/>
              <a:gd name="connsiteX0" fmla="*/ 1663908 w 3211954"/>
              <a:gd name="connsiteY0" fmla="*/ 885 h 6870700"/>
              <a:gd name="connsiteX1" fmla="*/ 3208780 w 3211954"/>
              <a:gd name="connsiteY1" fmla="*/ 0 h 6870700"/>
              <a:gd name="connsiteX2" fmla="*/ 3211954 w 3211954"/>
              <a:gd name="connsiteY2" fmla="*/ 6870700 h 6870700"/>
              <a:gd name="connsiteX3" fmla="*/ 0 w 3211954"/>
              <a:gd name="connsiteY3" fmla="*/ 6858885 h 6870700"/>
              <a:gd name="connsiteX4" fmla="*/ 1663908 w 3211954"/>
              <a:gd name="connsiteY4" fmla="*/ 885 h 6870700"/>
              <a:gd name="connsiteX0" fmla="*/ 1663908 w 4292608"/>
              <a:gd name="connsiteY0" fmla="*/ 885 h 6870700"/>
              <a:gd name="connsiteX1" fmla="*/ 3208780 w 4292608"/>
              <a:gd name="connsiteY1" fmla="*/ 0 h 6870700"/>
              <a:gd name="connsiteX2" fmla="*/ 4292608 w 4292608"/>
              <a:gd name="connsiteY2" fmla="*/ 6870700 h 6870700"/>
              <a:gd name="connsiteX3" fmla="*/ 0 w 4292608"/>
              <a:gd name="connsiteY3" fmla="*/ 6858885 h 6870700"/>
              <a:gd name="connsiteX4" fmla="*/ 1663908 w 4292608"/>
              <a:gd name="connsiteY4" fmla="*/ 885 h 6870700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63908 w 5936866"/>
              <a:gd name="connsiteY0" fmla="*/ 8443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63908 w 5936866"/>
              <a:gd name="connsiteY4" fmla="*/ 8443 h 6878258"/>
              <a:gd name="connsiteX0" fmla="*/ 1656288 w 5936866"/>
              <a:gd name="connsiteY0" fmla="*/ 822 h 6878258"/>
              <a:gd name="connsiteX1" fmla="*/ 5936866 w 5936866"/>
              <a:gd name="connsiteY1" fmla="*/ 0 h 6878258"/>
              <a:gd name="connsiteX2" fmla="*/ 4292608 w 5936866"/>
              <a:gd name="connsiteY2" fmla="*/ 6878258 h 6878258"/>
              <a:gd name="connsiteX3" fmla="*/ 0 w 5936866"/>
              <a:gd name="connsiteY3" fmla="*/ 6866443 h 6878258"/>
              <a:gd name="connsiteX4" fmla="*/ 1656288 w 5936866"/>
              <a:gd name="connsiteY4" fmla="*/ 822 h 6878258"/>
              <a:gd name="connsiteX0" fmla="*/ 1656288 w 9120741"/>
              <a:gd name="connsiteY0" fmla="*/ 22858 h 6900294"/>
              <a:gd name="connsiteX1" fmla="*/ 9120741 w 9120741"/>
              <a:gd name="connsiteY1" fmla="*/ 0 h 6900294"/>
              <a:gd name="connsiteX2" fmla="*/ 4292608 w 9120741"/>
              <a:gd name="connsiteY2" fmla="*/ 6900294 h 6900294"/>
              <a:gd name="connsiteX3" fmla="*/ 0 w 9120741"/>
              <a:gd name="connsiteY3" fmla="*/ 6888479 h 6900294"/>
              <a:gd name="connsiteX4" fmla="*/ 1656288 w 9120741"/>
              <a:gd name="connsiteY4" fmla="*/ 22858 h 6900294"/>
              <a:gd name="connsiteX0" fmla="*/ 1656288 w 9120741"/>
              <a:gd name="connsiteY0" fmla="*/ 22858 h 6922330"/>
              <a:gd name="connsiteX1" fmla="*/ 9120741 w 9120741"/>
              <a:gd name="connsiteY1" fmla="*/ 0 h 6922330"/>
              <a:gd name="connsiteX2" fmla="*/ 9106979 w 9120741"/>
              <a:gd name="connsiteY2" fmla="*/ 6922330 h 6922330"/>
              <a:gd name="connsiteX3" fmla="*/ 0 w 9120741"/>
              <a:gd name="connsiteY3" fmla="*/ 6888479 h 6922330"/>
              <a:gd name="connsiteX4" fmla="*/ 1656288 w 9120741"/>
              <a:gd name="connsiteY4" fmla="*/ 22858 h 692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741" h="6922330">
                <a:moveTo>
                  <a:pt x="1656288" y="22858"/>
                </a:moveTo>
                <a:lnTo>
                  <a:pt x="9120741" y="0"/>
                </a:lnTo>
                <a:cubicBezTo>
                  <a:pt x="9116154" y="2307443"/>
                  <a:pt x="9111566" y="4614887"/>
                  <a:pt x="9106979" y="6922330"/>
                </a:cubicBezTo>
                <a:lnTo>
                  <a:pt x="0" y="6888479"/>
                </a:lnTo>
                <a:lnTo>
                  <a:pt x="1656288" y="22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997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3438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157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669112" y="1307767"/>
            <a:ext cx="10750255" cy="48910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98967" y="178941"/>
            <a:ext cx="6259033" cy="51217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ght_blueBackgrou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143"/>
            <a:ext cx="12202925" cy="68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173183" y="901931"/>
            <a:ext cx="11845635" cy="544483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877" y="37407"/>
            <a:ext cx="6808124" cy="621813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2671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150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301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>
              <a:defRPr sz="2000" b="0" i="0" baseline="0">
                <a:latin typeface="Century Gothic obyčejné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Insert a picture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8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9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2403" y="3650842"/>
            <a:ext cx="3754438" cy="751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00A1CE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00A1CE"/>
                </a:solidFill>
              </a:defRPr>
            </a:lvl2pPr>
            <a:lvl3pPr>
              <a:defRPr>
                <a:solidFill>
                  <a:srgbClr val="00A1CE"/>
                </a:solidFill>
              </a:defRPr>
            </a:lvl3pPr>
            <a:lvl4pPr>
              <a:defRPr>
                <a:solidFill>
                  <a:srgbClr val="00A1CE"/>
                </a:solidFill>
              </a:defRPr>
            </a:lvl4pPr>
            <a:lvl5pPr marL="1828800" indent="0" algn="l">
              <a:buNone/>
              <a:defRPr>
                <a:solidFill>
                  <a:srgbClr val="00A1CE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2983" y="4400615"/>
            <a:ext cx="3753858" cy="1138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35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500" y="1219200"/>
            <a:ext cx="1145834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3686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_Business_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76" y="6373813"/>
            <a:ext cx="96918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726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76037" y="1084521"/>
            <a:ext cx="6836735" cy="48590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0B5262C-6049-491D-95C9-12EA2DE45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95148" y="0"/>
            <a:ext cx="4796852" cy="6858000"/>
          </a:xfrm>
          <a:custGeom>
            <a:avLst/>
            <a:gdLst>
              <a:gd name="connsiteX0" fmla="*/ 0 w 3132944"/>
              <a:gd name="connsiteY0" fmla="*/ 0 h 6858000"/>
              <a:gd name="connsiteX1" fmla="*/ 3132944 w 3132944"/>
              <a:gd name="connsiteY1" fmla="*/ 0 h 6858000"/>
              <a:gd name="connsiteX2" fmla="*/ 3132944 w 3132944"/>
              <a:gd name="connsiteY2" fmla="*/ 6858000 h 6858000"/>
              <a:gd name="connsiteX3" fmla="*/ 0 w 3132944"/>
              <a:gd name="connsiteY3" fmla="*/ 6858000 h 6858000"/>
              <a:gd name="connsiteX4" fmla="*/ 0 w 3132944"/>
              <a:gd name="connsiteY4" fmla="*/ 0 h 6858000"/>
              <a:gd name="connsiteX0" fmla="*/ 1663908 w 4796852"/>
              <a:gd name="connsiteY0" fmla="*/ 0 h 6858000"/>
              <a:gd name="connsiteX1" fmla="*/ 4796852 w 4796852"/>
              <a:gd name="connsiteY1" fmla="*/ 0 h 6858000"/>
              <a:gd name="connsiteX2" fmla="*/ 4796852 w 4796852"/>
              <a:gd name="connsiteY2" fmla="*/ 6858000 h 6858000"/>
              <a:gd name="connsiteX3" fmla="*/ 0 w 4796852"/>
              <a:gd name="connsiteY3" fmla="*/ 6858000 h 6858000"/>
              <a:gd name="connsiteX4" fmla="*/ 1663908 w 479685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6852" h="6858000">
                <a:moveTo>
                  <a:pt x="1663908" y="0"/>
                </a:moveTo>
                <a:lnTo>
                  <a:pt x="4796852" y="0"/>
                </a:lnTo>
                <a:lnTo>
                  <a:pt x="4796852" y="6858000"/>
                </a:lnTo>
                <a:lnTo>
                  <a:pt x="0" y="6858000"/>
                </a:lnTo>
                <a:lnTo>
                  <a:pt x="166390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3"/>
          <p:cNvSpPr>
            <a:spLocks noGrp="1"/>
          </p:cNvSpPr>
          <p:nvPr>
            <p:ph type="title" hasCustomPrompt="1"/>
          </p:nvPr>
        </p:nvSpPr>
        <p:spPr>
          <a:xfrm>
            <a:off x="394448" y="756029"/>
            <a:ext cx="3284418" cy="4493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A1CE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284419" cy="3558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  <a:ea typeface="Samsung Sharp Sans Medium" charset="0"/>
                <a:cs typeface="Samsung Sharp Sans Medium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4646414" y="1205345"/>
            <a:ext cx="2748733" cy="497217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SEA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2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7028" y="3608311"/>
            <a:ext cx="5567216" cy="2009345"/>
            <a:chOff x="-38179" y="1042458"/>
            <a:chExt cx="5427754" cy="3088659"/>
          </a:xfrm>
        </p:grpSpPr>
        <p:sp>
          <p:nvSpPr>
            <p:cNvPr id="3" name="Rectangle 2"/>
            <p:cNvSpPr/>
            <p:nvPr/>
          </p:nvSpPr>
          <p:spPr>
            <a:xfrm flipV="1">
              <a:off x="2385664" y="1911968"/>
              <a:ext cx="2886506" cy="2209673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6622" h="5157009">
                  <a:moveTo>
                    <a:pt x="0" y="0"/>
                  </a:moveTo>
                  <a:lnTo>
                    <a:pt x="5538366" y="0"/>
                  </a:lnTo>
                  <a:lnTo>
                    <a:pt x="6736622" y="5152735"/>
                  </a:lnTo>
                  <a:lnTo>
                    <a:pt x="1202536" y="5157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  <p:sp>
          <p:nvSpPr>
            <p:cNvPr id="4" name="Rectangle 2"/>
            <p:cNvSpPr/>
            <p:nvPr/>
          </p:nvSpPr>
          <p:spPr>
            <a:xfrm flipV="1">
              <a:off x="-38179" y="1042458"/>
              <a:ext cx="5427754" cy="3088659"/>
            </a:xfrm>
            <a:custGeom>
              <a:avLst/>
              <a:gdLst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0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43500"/>
                <a:gd name="connsiteX1" fmla="*/ 4026468 w 4026468"/>
                <a:gd name="connsiteY1" fmla="*/ 0 h 5143500"/>
                <a:gd name="connsiteX2" fmla="*/ 4026468 w 4026468"/>
                <a:gd name="connsiteY2" fmla="*/ 5143500 h 5143500"/>
                <a:gd name="connsiteX3" fmla="*/ 1270094 w 4026468"/>
                <a:gd name="connsiteY3" fmla="*/ 5143500 h 5143500"/>
                <a:gd name="connsiteX4" fmla="*/ 0 w 4026468"/>
                <a:gd name="connsiteY4" fmla="*/ 0 h 5143500"/>
                <a:gd name="connsiteX0" fmla="*/ 0 w 4026468"/>
                <a:gd name="connsiteY0" fmla="*/ 0 h 5157009"/>
                <a:gd name="connsiteX1" fmla="*/ 4026468 w 4026468"/>
                <a:gd name="connsiteY1" fmla="*/ 0 h 5157009"/>
                <a:gd name="connsiteX2" fmla="*/ 4026468 w 4026468"/>
                <a:gd name="connsiteY2" fmla="*/ 5143500 h 5157009"/>
                <a:gd name="connsiteX3" fmla="*/ 1202536 w 4026468"/>
                <a:gd name="connsiteY3" fmla="*/ 5157009 h 5157009"/>
                <a:gd name="connsiteX4" fmla="*/ 0 w 4026468"/>
                <a:gd name="connsiteY4" fmla="*/ 0 h 5157009"/>
                <a:gd name="connsiteX0" fmla="*/ 0 w 5242516"/>
                <a:gd name="connsiteY0" fmla="*/ 0 h 5157009"/>
                <a:gd name="connsiteX1" fmla="*/ 4026468 w 5242516"/>
                <a:gd name="connsiteY1" fmla="*/ 0 h 5157009"/>
                <a:gd name="connsiteX2" fmla="*/ 5242516 w 5242516"/>
                <a:gd name="connsiteY2" fmla="*/ 5143500 h 5157009"/>
                <a:gd name="connsiteX3" fmla="*/ 1202536 w 5242516"/>
                <a:gd name="connsiteY3" fmla="*/ 5157009 h 5157009"/>
                <a:gd name="connsiteX4" fmla="*/ 0 w 5242516"/>
                <a:gd name="connsiteY4" fmla="*/ 0 h 5157009"/>
                <a:gd name="connsiteX0" fmla="*/ 0 w 5323585"/>
                <a:gd name="connsiteY0" fmla="*/ 0 h 5157009"/>
                <a:gd name="connsiteX1" fmla="*/ 4026468 w 5323585"/>
                <a:gd name="connsiteY1" fmla="*/ 0 h 5157009"/>
                <a:gd name="connsiteX2" fmla="*/ 5323585 w 5323585"/>
                <a:gd name="connsiteY2" fmla="*/ 5157009 h 5157009"/>
                <a:gd name="connsiteX3" fmla="*/ 1202536 w 5323585"/>
                <a:gd name="connsiteY3" fmla="*/ 5157009 h 5157009"/>
                <a:gd name="connsiteX4" fmla="*/ 0 w 5323585"/>
                <a:gd name="connsiteY4" fmla="*/ 0 h 5157009"/>
                <a:gd name="connsiteX0" fmla="*/ 0 w 5472213"/>
                <a:gd name="connsiteY0" fmla="*/ 0 h 5157009"/>
                <a:gd name="connsiteX1" fmla="*/ 4026468 w 5472213"/>
                <a:gd name="connsiteY1" fmla="*/ 0 h 5157009"/>
                <a:gd name="connsiteX2" fmla="*/ 5472213 w 5472213"/>
                <a:gd name="connsiteY2" fmla="*/ 5157009 h 5157009"/>
                <a:gd name="connsiteX3" fmla="*/ 1202536 w 5472213"/>
                <a:gd name="connsiteY3" fmla="*/ 5157009 h 5157009"/>
                <a:gd name="connsiteX4" fmla="*/ 0 w 5472213"/>
                <a:gd name="connsiteY4" fmla="*/ 0 h 5157009"/>
                <a:gd name="connsiteX0" fmla="*/ 0 w 5242515"/>
                <a:gd name="connsiteY0" fmla="*/ 0 h 5170518"/>
                <a:gd name="connsiteX1" fmla="*/ 4026468 w 5242515"/>
                <a:gd name="connsiteY1" fmla="*/ 0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5242515"/>
                <a:gd name="connsiteY0" fmla="*/ 0 h 5170518"/>
                <a:gd name="connsiteX1" fmla="*/ 5235986 w 5242515"/>
                <a:gd name="connsiteY1" fmla="*/ 17784 h 5170518"/>
                <a:gd name="connsiteX2" fmla="*/ 5242515 w 5242515"/>
                <a:gd name="connsiteY2" fmla="*/ 5170518 h 5170518"/>
                <a:gd name="connsiteX3" fmla="*/ 1202536 w 5242515"/>
                <a:gd name="connsiteY3" fmla="*/ 5157009 h 5170518"/>
                <a:gd name="connsiteX4" fmla="*/ 0 w 5242515"/>
                <a:gd name="connsiteY4" fmla="*/ 0 h 5170518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220801"/>
                <a:gd name="connsiteY0" fmla="*/ 0 h 5157009"/>
                <a:gd name="connsiteX1" fmla="*/ 5235986 w 6220801"/>
                <a:gd name="connsiteY1" fmla="*/ 17784 h 5157009"/>
                <a:gd name="connsiteX2" fmla="*/ 6220801 w 6220801"/>
                <a:gd name="connsiteY2" fmla="*/ 5152734 h 5157009"/>
                <a:gd name="connsiteX3" fmla="*/ 1202536 w 6220801"/>
                <a:gd name="connsiteY3" fmla="*/ 5157009 h 5157009"/>
                <a:gd name="connsiteX4" fmla="*/ 0 w 6220801"/>
                <a:gd name="connsiteY4" fmla="*/ 0 h 5157009"/>
                <a:gd name="connsiteX0" fmla="*/ 0 w 6665475"/>
                <a:gd name="connsiteY0" fmla="*/ 0 h 5157009"/>
                <a:gd name="connsiteX1" fmla="*/ 5235986 w 6665475"/>
                <a:gd name="connsiteY1" fmla="*/ 17784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665475"/>
                <a:gd name="connsiteY0" fmla="*/ 0 h 5157009"/>
                <a:gd name="connsiteX1" fmla="*/ 5538366 w 6665475"/>
                <a:gd name="connsiteY1" fmla="*/ 0 h 5157009"/>
                <a:gd name="connsiteX2" fmla="*/ 6665475 w 6665475"/>
                <a:gd name="connsiteY2" fmla="*/ 5152735 h 5157009"/>
                <a:gd name="connsiteX3" fmla="*/ 1202536 w 6665475"/>
                <a:gd name="connsiteY3" fmla="*/ 5157009 h 5157009"/>
                <a:gd name="connsiteX4" fmla="*/ 0 w 6665475"/>
                <a:gd name="connsiteY4" fmla="*/ 0 h 5157009"/>
                <a:gd name="connsiteX0" fmla="*/ 0 w 6736622"/>
                <a:gd name="connsiteY0" fmla="*/ 0 h 5157009"/>
                <a:gd name="connsiteX1" fmla="*/ 5538366 w 6736622"/>
                <a:gd name="connsiteY1" fmla="*/ 0 h 5157009"/>
                <a:gd name="connsiteX2" fmla="*/ 6736622 w 6736622"/>
                <a:gd name="connsiteY2" fmla="*/ 5152735 h 5157009"/>
                <a:gd name="connsiteX3" fmla="*/ 1202536 w 6736622"/>
                <a:gd name="connsiteY3" fmla="*/ 5157009 h 5157009"/>
                <a:gd name="connsiteX4" fmla="*/ 0 w 6736622"/>
                <a:gd name="connsiteY4" fmla="*/ 0 h 5157009"/>
                <a:gd name="connsiteX0" fmla="*/ 2346254 w 9082876"/>
                <a:gd name="connsiteY0" fmla="*/ 0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346254 w 9082876"/>
                <a:gd name="connsiteY4" fmla="*/ 0 h 5168604"/>
                <a:gd name="connsiteX0" fmla="*/ 26783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26783 w 9082876"/>
                <a:gd name="connsiteY4" fmla="*/ 11596 h 5168604"/>
                <a:gd name="connsiteX0" fmla="*/ 119562 w 9082876"/>
                <a:gd name="connsiteY0" fmla="*/ 69575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19562 w 9082876"/>
                <a:gd name="connsiteY4" fmla="*/ 69575 h 5168604"/>
                <a:gd name="connsiteX0" fmla="*/ 15186 w 9082876"/>
                <a:gd name="connsiteY0" fmla="*/ 11596 h 5168604"/>
                <a:gd name="connsiteX1" fmla="*/ 7884620 w 9082876"/>
                <a:gd name="connsiteY1" fmla="*/ 0 h 5168604"/>
                <a:gd name="connsiteX2" fmla="*/ 9082876 w 9082876"/>
                <a:gd name="connsiteY2" fmla="*/ 5152735 h 5168604"/>
                <a:gd name="connsiteX3" fmla="*/ 0 w 9082876"/>
                <a:gd name="connsiteY3" fmla="*/ 5168604 h 5168604"/>
                <a:gd name="connsiteX4" fmla="*/ 15186 w 9082876"/>
                <a:gd name="connsiteY4" fmla="*/ 11596 h 51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2876" h="5168604">
                  <a:moveTo>
                    <a:pt x="15186" y="11596"/>
                  </a:moveTo>
                  <a:lnTo>
                    <a:pt x="7884620" y="0"/>
                  </a:lnTo>
                  <a:lnTo>
                    <a:pt x="9082876" y="5152735"/>
                  </a:lnTo>
                  <a:lnTo>
                    <a:pt x="0" y="5168604"/>
                  </a:lnTo>
                  <a:lnTo>
                    <a:pt x="15186" y="115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b="0" i="0" dirty="0">
                <a:latin typeface="Century Gothic obyčejné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82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7320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732078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984" r:id="rId2"/>
    <p:sldLayoutId id="2147483985" r:id="rId3"/>
    <p:sldLayoutId id="2147483986" r:id="rId4"/>
    <p:sldLayoutId id="2147483988" r:id="rId5"/>
    <p:sldLayoutId id="214748398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/>
          <p:nvPr/>
        </p:nvSpPr>
        <p:spPr>
          <a:xfrm flipV="1">
            <a:off x="337381" y="2443396"/>
            <a:ext cx="3965822" cy="4414603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2320831 w 6736622"/>
              <a:gd name="connsiteY3" fmla="*/ 5157009 h 5157009"/>
              <a:gd name="connsiteX4" fmla="*/ 0 w 6736622"/>
              <a:gd name="connsiteY4" fmla="*/ 0 h 5157009"/>
              <a:gd name="connsiteX0" fmla="*/ 65979 w 4415791"/>
              <a:gd name="connsiteY0" fmla="*/ 0 h 5157009"/>
              <a:gd name="connsiteX1" fmla="*/ 3217535 w 4415791"/>
              <a:gd name="connsiteY1" fmla="*/ 0 h 5157009"/>
              <a:gd name="connsiteX2" fmla="*/ 4415791 w 4415791"/>
              <a:gd name="connsiteY2" fmla="*/ 5152735 h 5157009"/>
              <a:gd name="connsiteX3" fmla="*/ 0 w 4415791"/>
              <a:gd name="connsiteY3" fmla="*/ 5157009 h 5157009"/>
              <a:gd name="connsiteX4" fmla="*/ 65979 w 4415791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91" h="5157009">
                <a:moveTo>
                  <a:pt x="65979" y="0"/>
                </a:moveTo>
                <a:lnTo>
                  <a:pt x="3217535" y="0"/>
                </a:lnTo>
                <a:lnTo>
                  <a:pt x="4415791" y="5152735"/>
                </a:lnTo>
                <a:lnTo>
                  <a:pt x="0" y="5157009"/>
                </a:lnTo>
                <a:lnTo>
                  <a:pt x="65979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tangle 4"/>
          <p:cNvSpPr/>
          <p:nvPr/>
        </p:nvSpPr>
        <p:spPr>
          <a:xfrm flipV="1">
            <a:off x="-11430" y="-1779"/>
            <a:ext cx="4794972" cy="6875020"/>
          </a:xfrm>
          <a:custGeom>
            <a:avLst/>
            <a:gdLst>
              <a:gd name="connsiteX0" fmla="*/ 0 w 2749393"/>
              <a:gd name="connsiteY0" fmla="*/ 0 h 5143500"/>
              <a:gd name="connsiteX1" fmla="*/ 2749393 w 2749393"/>
              <a:gd name="connsiteY1" fmla="*/ 0 h 5143500"/>
              <a:gd name="connsiteX2" fmla="*/ 2749393 w 2749393"/>
              <a:gd name="connsiteY2" fmla="*/ 5143500 h 5143500"/>
              <a:gd name="connsiteX3" fmla="*/ 0 w 2749393"/>
              <a:gd name="connsiteY3" fmla="*/ 5143500 h 5143500"/>
              <a:gd name="connsiteX4" fmla="*/ 0 w 2749393"/>
              <a:gd name="connsiteY4" fmla="*/ 0 h 5143500"/>
              <a:gd name="connsiteX0" fmla="*/ 0 w 4172937"/>
              <a:gd name="connsiteY0" fmla="*/ 0 h 5143500"/>
              <a:gd name="connsiteX1" fmla="*/ 2749393 w 4172937"/>
              <a:gd name="connsiteY1" fmla="*/ 0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4172937"/>
              <a:gd name="connsiteY0" fmla="*/ 0 h 5143500"/>
              <a:gd name="connsiteX1" fmla="*/ 2372242 w 4172937"/>
              <a:gd name="connsiteY1" fmla="*/ 7697 h 5143500"/>
              <a:gd name="connsiteX2" fmla="*/ 4172937 w 4172937"/>
              <a:gd name="connsiteY2" fmla="*/ 5143500 h 5143500"/>
              <a:gd name="connsiteX3" fmla="*/ 0 w 4172937"/>
              <a:gd name="connsiteY3" fmla="*/ 5143500 h 5143500"/>
              <a:gd name="connsiteX4" fmla="*/ 0 w 4172937"/>
              <a:gd name="connsiteY4" fmla="*/ 0 h 5143500"/>
              <a:gd name="connsiteX0" fmla="*/ 0 w 3587967"/>
              <a:gd name="connsiteY0" fmla="*/ 0 h 5143500"/>
              <a:gd name="connsiteX1" fmla="*/ 2372242 w 3587967"/>
              <a:gd name="connsiteY1" fmla="*/ 7697 h 5143500"/>
              <a:gd name="connsiteX2" fmla="*/ 3587967 w 3587967"/>
              <a:gd name="connsiteY2" fmla="*/ 5143500 h 5143500"/>
              <a:gd name="connsiteX3" fmla="*/ 0 w 3587967"/>
              <a:gd name="connsiteY3" fmla="*/ 5143500 h 5143500"/>
              <a:gd name="connsiteX4" fmla="*/ 0 w 3587967"/>
              <a:gd name="connsiteY4" fmla="*/ 0 h 5143500"/>
              <a:gd name="connsiteX0" fmla="*/ 0 w 3587967"/>
              <a:gd name="connsiteY0" fmla="*/ 1780 h 5145280"/>
              <a:gd name="connsiteX1" fmla="*/ 2343808 w 3587967"/>
              <a:gd name="connsiteY1" fmla="*/ 0 h 5145280"/>
              <a:gd name="connsiteX2" fmla="*/ 3587967 w 3587967"/>
              <a:gd name="connsiteY2" fmla="*/ 5145280 h 5145280"/>
              <a:gd name="connsiteX3" fmla="*/ 0 w 3587967"/>
              <a:gd name="connsiteY3" fmla="*/ 5145280 h 5145280"/>
              <a:gd name="connsiteX4" fmla="*/ 0 w 3587967"/>
              <a:gd name="connsiteY4" fmla="*/ 1780 h 5145280"/>
              <a:gd name="connsiteX0" fmla="*/ 0 w 3596540"/>
              <a:gd name="connsiteY0" fmla="*/ 0 h 5152073"/>
              <a:gd name="connsiteX1" fmla="*/ 2352381 w 3596540"/>
              <a:gd name="connsiteY1" fmla="*/ 6793 h 5152073"/>
              <a:gd name="connsiteX2" fmla="*/ 3596540 w 3596540"/>
              <a:gd name="connsiteY2" fmla="*/ 5152073 h 5152073"/>
              <a:gd name="connsiteX3" fmla="*/ 8573 w 3596540"/>
              <a:gd name="connsiteY3" fmla="*/ 5152073 h 5152073"/>
              <a:gd name="connsiteX4" fmla="*/ 0 w 3596540"/>
              <a:gd name="connsiteY4" fmla="*/ 0 h 5152073"/>
              <a:gd name="connsiteX0" fmla="*/ 0 w 3596540"/>
              <a:gd name="connsiteY0" fmla="*/ 4638 h 5156711"/>
              <a:gd name="connsiteX1" fmla="*/ 2349523 w 3596540"/>
              <a:gd name="connsiteY1" fmla="*/ 0 h 5156711"/>
              <a:gd name="connsiteX2" fmla="*/ 3596540 w 3596540"/>
              <a:gd name="connsiteY2" fmla="*/ 5156711 h 5156711"/>
              <a:gd name="connsiteX3" fmla="*/ 8573 w 3596540"/>
              <a:gd name="connsiteY3" fmla="*/ 5156711 h 5156711"/>
              <a:gd name="connsiteX4" fmla="*/ 0 w 3596540"/>
              <a:gd name="connsiteY4" fmla="*/ 4638 h 51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540" h="5156711">
                <a:moveTo>
                  <a:pt x="0" y="4638"/>
                </a:moveTo>
                <a:lnTo>
                  <a:pt x="2349523" y="0"/>
                </a:lnTo>
                <a:lnTo>
                  <a:pt x="3596540" y="5156711"/>
                </a:lnTo>
                <a:lnTo>
                  <a:pt x="8573" y="5156711"/>
                </a:lnTo>
                <a:cubicBezTo>
                  <a:pt x="5715" y="3439353"/>
                  <a:pt x="2858" y="1721996"/>
                  <a:pt x="0" y="46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latin typeface="Century Gothic"/>
              <a:cs typeface="Century Gothic"/>
            </a:endParaRPr>
          </a:p>
        </p:txBody>
      </p:sp>
      <p:pic>
        <p:nvPicPr>
          <p:cNvPr id="9" name="Picture 1" descr="Samsung-Black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SEA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262C-6049-491D-95C9-12EA2DE45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7" r:id="rId4"/>
    <p:sldLayoutId id="2147483672" r:id="rId5"/>
    <p:sldLayoutId id="2147483983" r:id="rId6"/>
    <p:sldLayoutId id="214748399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45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SEA -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9C8BF4-CD0A-4049-BB59-033234129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/>
          <p:nvPr/>
        </p:nvSpPr>
        <p:spPr>
          <a:xfrm flipV="1">
            <a:off x="6045516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rgbClr val="00A0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62" y="-10781"/>
            <a:ext cx="6252211" cy="9092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entury Gothic obyčejné" charset="0"/>
            </a:endParaRPr>
          </a:p>
        </p:txBody>
      </p:sp>
      <p:sp>
        <p:nvSpPr>
          <p:cNvPr id="9" name="Rectangle 2"/>
          <p:cNvSpPr/>
          <p:nvPr/>
        </p:nvSpPr>
        <p:spPr>
          <a:xfrm flipV="1">
            <a:off x="5935657" y="-10781"/>
            <a:ext cx="1187761" cy="909257"/>
          </a:xfrm>
          <a:custGeom>
            <a:avLst/>
            <a:gdLst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0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43500"/>
              <a:gd name="connsiteX1" fmla="*/ 4026468 w 4026468"/>
              <a:gd name="connsiteY1" fmla="*/ 0 h 5143500"/>
              <a:gd name="connsiteX2" fmla="*/ 4026468 w 4026468"/>
              <a:gd name="connsiteY2" fmla="*/ 5143500 h 5143500"/>
              <a:gd name="connsiteX3" fmla="*/ 1270094 w 4026468"/>
              <a:gd name="connsiteY3" fmla="*/ 5143500 h 5143500"/>
              <a:gd name="connsiteX4" fmla="*/ 0 w 4026468"/>
              <a:gd name="connsiteY4" fmla="*/ 0 h 5143500"/>
              <a:gd name="connsiteX0" fmla="*/ 0 w 4026468"/>
              <a:gd name="connsiteY0" fmla="*/ 0 h 5157009"/>
              <a:gd name="connsiteX1" fmla="*/ 4026468 w 4026468"/>
              <a:gd name="connsiteY1" fmla="*/ 0 h 5157009"/>
              <a:gd name="connsiteX2" fmla="*/ 4026468 w 4026468"/>
              <a:gd name="connsiteY2" fmla="*/ 5143500 h 5157009"/>
              <a:gd name="connsiteX3" fmla="*/ 1202536 w 4026468"/>
              <a:gd name="connsiteY3" fmla="*/ 5157009 h 5157009"/>
              <a:gd name="connsiteX4" fmla="*/ 0 w 4026468"/>
              <a:gd name="connsiteY4" fmla="*/ 0 h 5157009"/>
              <a:gd name="connsiteX0" fmla="*/ 0 w 5242516"/>
              <a:gd name="connsiteY0" fmla="*/ 0 h 5157009"/>
              <a:gd name="connsiteX1" fmla="*/ 4026468 w 5242516"/>
              <a:gd name="connsiteY1" fmla="*/ 0 h 5157009"/>
              <a:gd name="connsiteX2" fmla="*/ 5242516 w 5242516"/>
              <a:gd name="connsiteY2" fmla="*/ 5143500 h 5157009"/>
              <a:gd name="connsiteX3" fmla="*/ 1202536 w 5242516"/>
              <a:gd name="connsiteY3" fmla="*/ 5157009 h 5157009"/>
              <a:gd name="connsiteX4" fmla="*/ 0 w 5242516"/>
              <a:gd name="connsiteY4" fmla="*/ 0 h 5157009"/>
              <a:gd name="connsiteX0" fmla="*/ 0 w 5323585"/>
              <a:gd name="connsiteY0" fmla="*/ 0 h 5157009"/>
              <a:gd name="connsiteX1" fmla="*/ 4026468 w 5323585"/>
              <a:gd name="connsiteY1" fmla="*/ 0 h 5157009"/>
              <a:gd name="connsiteX2" fmla="*/ 5323585 w 5323585"/>
              <a:gd name="connsiteY2" fmla="*/ 5157009 h 5157009"/>
              <a:gd name="connsiteX3" fmla="*/ 1202536 w 5323585"/>
              <a:gd name="connsiteY3" fmla="*/ 5157009 h 5157009"/>
              <a:gd name="connsiteX4" fmla="*/ 0 w 5323585"/>
              <a:gd name="connsiteY4" fmla="*/ 0 h 5157009"/>
              <a:gd name="connsiteX0" fmla="*/ 0 w 5472213"/>
              <a:gd name="connsiteY0" fmla="*/ 0 h 5157009"/>
              <a:gd name="connsiteX1" fmla="*/ 4026468 w 5472213"/>
              <a:gd name="connsiteY1" fmla="*/ 0 h 5157009"/>
              <a:gd name="connsiteX2" fmla="*/ 5472213 w 5472213"/>
              <a:gd name="connsiteY2" fmla="*/ 5157009 h 5157009"/>
              <a:gd name="connsiteX3" fmla="*/ 1202536 w 5472213"/>
              <a:gd name="connsiteY3" fmla="*/ 5157009 h 5157009"/>
              <a:gd name="connsiteX4" fmla="*/ 0 w 5472213"/>
              <a:gd name="connsiteY4" fmla="*/ 0 h 5157009"/>
              <a:gd name="connsiteX0" fmla="*/ 0 w 5242515"/>
              <a:gd name="connsiteY0" fmla="*/ 0 h 5170518"/>
              <a:gd name="connsiteX1" fmla="*/ 4026468 w 5242515"/>
              <a:gd name="connsiteY1" fmla="*/ 0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5242515"/>
              <a:gd name="connsiteY0" fmla="*/ 0 h 5170518"/>
              <a:gd name="connsiteX1" fmla="*/ 5235986 w 5242515"/>
              <a:gd name="connsiteY1" fmla="*/ 17784 h 5170518"/>
              <a:gd name="connsiteX2" fmla="*/ 5242515 w 5242515"/>
              <a:gd name="connsiteY2" fmla="*/ 5170518 h 5170518"/>
              <a:gd name="connsiteX3" fmla="*/ 1202536 w 5242515"/>
              <a:gd name="connsiteY3" fmla="*/ 5157009 h 5170518"/>
              <a:gd name="connsiteX4" fmla="*/ 0 w 5242515"/>
              <a:gd name="connsiteY4" fmla="*/ 0 h 5170518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220801"/>
              <a:gd name="connsiteY0" fmla="*/ 0 h 5157009"/>
              <a:gd name="connsiteX1" fmla="*/ 5235986 w 6220801"/>
              <a:gd name="connsiteY1" fmla="*/ 17784 h 5157009"/>
              <a:gd name="connsiteX2" fmla="*/ 6220801 w 6220801"/>
              <a:gd name="connsiteY2" fmla="*/ 5152734 h 5157009"/>
              <a:gd name="connsiteX3" fmla="*/ 1202536 w 6220801"/>
              <a:gd name="connsiteY3" fmla="*/ 5157009 h 5157009"/>
              <a:gd name="connsiteX4" fmla="*/ 0 w 6220801"/>
              <a:gd name="connsiteY4" fmla="*/ 0 h 5157009"/>
              <a:gd name="connsiteX0" fmla="*/ 0 w 6665475"/>
              <a:gd name="connsiteY0" fmla="*/ 0 h 5157009"/>
              <a:gd name="connsiteX1" fmla="*/ 5235986 w 6665475"/>
              <a:gd name="connsiteY1" fmla="*/ 17784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665475"/>
              <a:gd name="connsiteY0" fmla="*/ 0 h 5157009"/>
              <a:gd name="connsiteX1" fmla="*/ 5538366 w 6665475"/>
              <a:gd name="connsiteY1" fmla="*/ 0 h 5157009"/>
              <a:gd name="connsiteX2" fmla="*/ 6665475 w 6665475"/>
              <a:gd name="connsiteY2" fmla="*/ 5152735 h 5157009"/>
              <a:gd name="connsiteX3" fmla="*/ 1202536 w 6665475"/>
              <a:gd name="connsiteY3" fmla="*/ 5157009 h 5157009"/>
              <a:gd name="connsiteX4" fmla="*/ 0 w 6665475"/>
              <a:gd name="connsiteY4" fmla="*/ 0 h 5157009"/>
              <a:gd name="connsiteX0" fmla="*/ 0 w 6736622"/>
              <a:gd name="connsiteY0" fmla="*/ 0 h 5157009"/>
              <a:gd name="connsiteX1" fmla="*/ 5538366 w 6736622"/>
              <a:gd name="connsiteY1" fmla="*/ 0 h 5157009"/>
              <a:gd name="connsiteX2" fmla="*/ 6736622 w 6736622"/>
              <a:gd name="connsiteY2" fmla="*/ 5152735 h 5157009"/>
              <a:gd name="connsiteX3" fmla="*/ 1202536 w 6736622"/>
              <a:gd name="connsiteY3" fmla="*/ 5157009 h 5157009"/>
              <a:gd name="connsiteX4" fmla="*/ 0 w 6736622"/>
              <a:gd name="connsiteY4" fmla="*/ 0 h 515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622" h="5157009">
                <a:moveTo>
                  <a:pt x="0" y="0"/>
                </a:moveTo>
                <a:lnTo>
                  <a:pt x="5538366" y="0"/>
                </a:lnTo>
                <a:lnTo>
                  <a:pt x="6736622" y="5152735"/>
                </a:lnTo>
                <a:lnTo>
                  <a:pt x="1202536" y="515700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5221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" name="Picture 1" descr="Samsung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099" y="379922"/>
            <a:ext cx="1035051" cy="1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ecsl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3A2DA-FCDA-467A-9457-8A2AEE4E48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447" y="1205345"/>
            <a:ext cx="3758808" cy="3558041"/>
          </a:xfrm>
        </p:spPr>
        <p:txBody>
          <a:bodyPr/>
          <a:lstStyle/>
          <a:p>
            <a:r>
              <a:rPr lang="en-US" dirty="0"/>
              <a:t>Updating Via USB</a:t>
            </a:r>
          </a:p>
          <a:p>
            <a:endParaRPr lang="en-US" dirty="0"/>
          </a:p>
          <a:p>
            <a:r>
              <a:rPr lang="en-US" dirty="0"/>
              <a:t>Q2 2019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619B5EB-16D6-41F7-8094-313F4239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756029"/>
            <a:ext cx="3758808" cy="449316"/>
          </a:xfrm>
        </p:spPr>
        <p:txBody>
          <a:bodyPr/>
          <a:lstStyle/>
          <a:p>
            <a:r>
              <a:rPr lang="en-US" dirty="0"/>
              <a:t>LFD Firmware:</a:t>
            </a:r>
          </a:p>
        </p:txBody>
      </p:sp>
    </p:spTree>
    <p:extLst>
      <p:ext uri="{BB962C8B-B14F-4D97-AF65-F5344CB8AC3E}">
        <p14:creationId xmlns:p14="http://schemas.microsoft.com/office/powerpoint/2010/main" val="251623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To verify the firmware revision on your LFD, on the IR remote control, press “</a:t>
            </a:r>
            <a:r>
              <a:rPr lang="en-US" dirty="0">
                <a:solidFill>
                  <a:srgbClr val="00A1CE"/>
                </a:solidFill>
              </a:rPr>
              <a:t>Menu</a:t>
            </a:r>
            <a:r>
              <a:rPr lang="en-US" b="0" dirty="0"/>
              <a:t>”, then select “</a:t>
            </a:r>
            <a:r>
              <a:rPr lang="en-US" dirty="0">
                <a:solidFill>
                  <a:srgbClr val="00A1CE"/>
                </a:solidFill>
              </a:rPr>
              <a:t>Support</a:t>
            </a:r>
            <a:r>
              <a:rPr lang="en-US" b="0" dirty="0"/>
              <a:t>”, then “</a:t>
            </a:r>
            <a:r>
              <a:rPr lang="en-US" dirty="0">
                <a:solidFill>
                  <a:srgbClr val="00A1CE"/>
                </a:solidFill>
              </a:rPr>
              <a:t>Contact Samsung</a:t>
            </a:r>
            <a:r>
              <a:rPr lang="en-US" b="0" dirty="0"/>
              <a:t>”.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Firmware Revisions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E6530-B36F-485D-8FDE-3B2B146B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74" y="2430478"/>
            <a:ext cx="5518553" cy="310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1F308-5C6B-4459-A8B0-A5E454FC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488" y="2430478"/>
            <a:ext cx="549053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9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The screen will list multiple firmware versions, for different chipsets called “micoms”. </a:t>
            </a:r>
          </a:p>
          <a:p>
            <a:r>
              <a:rPr lang="en-US" b="0" dirty="0"/>
              <a:t>Please note all versions. Different LFD models may have more than one micom.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Firmware Revisions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86182-45D0-4152-89CB-EA359493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55" y="3068347"/>
            <a:ext cx="553489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3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LFD Firmware can be obtained from the SEC SLM, </a:t>
            </a:r>
            <a:r>
              <a:rPr lang="en-US" b="0" dirty="0">
                <a:hlinkClick r:id="rId2"/>
              </a:rPr>
              <a:t>http://www.secslm.com</a:t>
            </a:r>
            <a:r>
              <a:rPr lang="en-US" b="0" dirty="0"/>
              <a:t> </a:t>
            </a:r>
          </a:p>
          <a:p>
            <a:r>
              <a:rPr lang="en-US" b="0" dirty="0"/>
              <a:t>Ensure that you download the firmware for your specific LFD model.</a:t>
            </a:r>
          </a:p>
          <a:p>
            <a:r>
              <a:rPr lang="en-US" b="0" dirty="0"/>
              <a:t>To update via USB flash drive, you will need a blank, FAT32 formatted drive, large enough to hold the firmware file (1GB minimum).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LFD Firmware</a:t>
            </a:r>
          </a:p>
        </p:txBody>
      </p:sp>
      <p:pic>
        <p:nvPicPr>
          <p:cNvPr id="1026" name="Picture 2" descr="Image result for samsung usb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81" y="3396012"/>
            <a:ext cx="2693020" cy="269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384925-3FE3-4F6E-A3F1-C4705A7C1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389" y="3540679"/>
            <a:ext cx="4156506" cy="240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457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Download the firmware file from the SEC SLM.</a:t>
            </a:r>
          </a:p>
          <a:p>
            <a:r>
              <a:rPr lang="en-US" b="0" dirty="0"/>
              <a:t>Unzip the firmware file and copy the folder to the USB flash drive.</a:t>
            </a:r>
          </a:p>
          <a:p>
            <a:r>
              <a:rPr lang="en-US" b="0" dirty="0"/>
              <a:t>Rename the firmware folder:</a:t>
            </a:r>
          </a:p>
          <a:p>
            <a:pPr lvl="1"/>
            <a:r>
              <a:rPr lang="en-US" sz="2400" b="0" dirty="0">
                <a:latin typeface="Century Gothic" panose="020B0502020202020204" pitchFamily="34" charset="0"/>
              </a:rPr>
              <a:t>For </a:t>
            </a:r>
            <a:r>
              <a:rPr lang="en-US" sz="2400" dirty="0">
                <a:latin typeface="Century Gothic" panose="020B0502020202020204" pitchFamily="34" charset="0"/>
              </a:rPr>
              <a:t>D generation LFDs - </a:t>
            </a:r>
            <a:r>
              <a:rPr lang="en-US" sz="2400" b="1" dirty="0">
                <a:solidFill>
                  <a:srgbClr val="00A1CE"/>
                </a:solidFill>
                <a:latin typeface="Century Gothic" panose="020B0502020202020204" pitchFamily="34" charset="0"/>
              </a:rPr>
              <a:t>T-GFSLAKUC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For E generation LFDs - </a:t>
            </a:r>
            <a:r>
              <a:rPr lang="en-US" sz="2400" b="1" dirty="0">
                <a:solidFill>
                  <a:srgbClr val="00A1CE"/>
                </a:solidFill>
                <a:latin typeface="Century Gothic" panose="020B0502020202020204" pitchFamily="34" charset="0"/>
              </a:rPr>
              <a:t>T-GFSLE2AKUCT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For F / H / J generation LFDs - </a:t>
            </a:r>
            <a:r>
              <a:rPr lang="en-US" sz="2400" b="1" dirty="0">
                <a:solidFill>
                  <a:srgbClr val="00A1CE"/>
                </a:solidFill>
                <a:latin typeface="Century Gothic" panose="020B0502020202020204" pitchFamily="34" charset="0"/>
              </a:rPr>
              <a:t>T-HKMLAKUC</a:t>
            </a:r>
          </a:p>
          <a:p>
            <a:pPr lvl="1"/>
            <a:r>
              <a:rPr lang="en-US" sz="2400" dirty="0">
                <a:latin typeface="Century Gothic" panose="020B0502020202020204" pitchFamily="34" charset="0"/>
              </a:rPr>
              <a:t>For N generation LFDs - </a:t>
            </a:r>
            <a:r>
              <a:rPr lang="en-US" sz="2400" b="1" dirty="0">
                <a:solidFill>
                  <a:srgbClr val="00A1CE"/>
                </a:solidFill>
                <a:latin typeface="Century Gothic" panose="020B0502020202020204" pitchFamily="34" charset="0"/>
              </a:rPr>
              <a:t>T-KTM2ELAKUC</a:t>
            </a:r>
          </a:p>
          <a:p>
            <a:pPr lvl="1"/>
            <a:endParaRPr lang="en-US" sz="2400" b="1" dirty="0">
              <a:solidFill>
                <a:srgbClr val="00A1CE"/>
              </a:solidFill>
              <a:latin typeface="Century Gothic" panose="020B0502020202020204" pitchFamily="34" charset="0"/>
            </a:endParaRPr>
          </a:p>
          <a:p>
            <a:pPr lvl="1"/>
            <a:endParaRPr lang="en-US" sz="2400" b="1" dirty="0">
              <a:solidFill>
                <a:srgbClr val="00A1CE"/>
              </a:solidFill>
              <a:latin typeface="Century Gothic" panose="020B0502020202020204" pitchFamily="34" charset="0"/>
            </a:endParaRPr>
          </a:p>
          <a:p>
            <a:pPr lvl="1"/>
            <a:endParaRPr lang="en-US" sz="2400" b="1" dirty="0">
              <a:solidFill>
                <a:srgbClr val="00A1CE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00A1CE"/>
                </a:solidFill>
              </a:rPr>
              <a:t>The firmware folder must be named correctly for the LFD to recognize it.</a:t>
            </a:r>
          </a:p>
          <a:p>
            <a:r>
              <a:rPr lang="en-US" b="1" dirty="0">
                <a:solidFill>
                  <a:srgbClr val="00A1CE"/>
                </a:solidFill>
              </a:rPr>
              <a:t>Note: Your LFD may require multiple updates, for the main and sub-micoms. Refer to the SEC SLM for your LFD model.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LFD Firmware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167" t="31371" r="24166" b="52592"/>
          <a:stretch/>
        </p:blipFill>
        <p:spPr>
          <a:xfrm>
            <a:off x="8478141" y="2684291"/>
            <a:ext cx="2550919" cy="17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Insert the USB flash drive into the USB port of your LFD.</a:t>
            </a:r>
          </a:p>
          <a:p>
            <a:r>
              <a:rPr lang="en-US" dirty="0"/>
              <a:t>Ensure </a:t>
            </a:r>
            <a:r>
              <a:rPr lang="en-US" b="0" dirty="0"/>
              <a:t>that the onboard player is not active, by switching to an input like HDMI 1.</a:t>
            </a:r>
          </a:p>
          <a:p>
            <a:r>
              <a:rPr lang="en-US" b="0" dirty="0"/>
              <a:t>On the IR remote, press “</a:t>
            </a:r>
            <a:r>
              <a:rPr lang="en-US" dirty="0">
                <a:solidFill>
                  <a:srgbClr val="00A1CE"/>
                </a:solidFill>
              </a:rPr>
              <a:t>Menu</a:t>
            </a:r>
            <a:r>
              <a:rPr lang="en-US" b="0" dirty="0"/>
              <a:t>”, then select “</a:t>
            </a:r>
            <a:r>
              <a:rPr lang="en-US" dirty="0">
                <a:solidFill>
                  <a:srgbClr val="00A1CE"/>
                </a:solidFill>
              </a:rPr>
              <a:t>Support</a:t>
            </a:r>
            <a:r>
              <a:rPr lang="en-US" b="0" dirty="0"/>
              <a:t>”.</a:t>
            </a:r>
          </a:p>
          <a:p>
            <a:r>
              <a:rPr lang="en-US" b="0" dirty="0"/>
              <a:t>From the Support Menu, select “</a:t>
            </a:r>
            <a:r>
              <a:rPr lang="en-US" dirty="0">
                <a:solidFill>
                  <a:srgbClr val="00A1CE"/>
                </a:solidFill>
              </a:rPr>
              <a:t>Software Update</a:t>
            </a:r>
            <a:r>
              <a:rPr lang="en-US" b="0" dirty="0"/>
              <a:t>”.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LFD Firmware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1B356-2AF3-46D3-9319-CE4DF0AD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70" y="3420292"/>
            <a:ext cx="5518553" cy="310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627EC-0A02-45FE-A112-CA7188146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28" y="3420292"/>
            <a:ext cx="551400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2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0" dirty="0"/>
              <a:t>Select “</a:t>
            </a:r>
            <a:r>
              <a:rPr lang="en-US" dirty="0">
                <a:solidFill>
                  <a:srgbClr val="00A1CE"/>
                </a:solidFill>
              </a:rPr>
              <a:t>Update now</a:t>
            </a:r>
            <a:r>
              <a:rPr lang="en-US" b="0" dirty="0"/>
              <a:t>”.</a:t>
            </a:r>
          </a:p>
          <a:p>
            <a:r>
              <a:rPr lang="en-US" b="0" dirty="0"/>
              <a:t>The LFD will check for updated firmware on the USB, and prompt you to update. Select “OK”. </a:t>
            </a:r>
          </a:p>
          <a:p>
            <a:r>
              <a:rPr lang="en-US" b="0" dirty="0"/>
              <a:t>The LFD will now update, and restart when complete. </a:t>
            </a:r>
          </a:p>
          <a:p>
            <a:r>
              <a:rPr lang="en-US" b="0" dirty="0"/>
              <a:t>For E/F/H generation LFDs, this cycle will repeat for multiple micoms.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LFD Firmware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5B2E9-6796-45E6-9A42-58D544723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30" y="3384441"/>
            <a:ext cx="550814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17515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Jonathan Brawn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Principal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jonathan@brawnconsulting.com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97600" y="3545653"/>
            <a:ext cx="4673600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70" b="1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Brian Kosich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Engineering Services Manager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Brawn Consulting</a:t>
            </a:r>
          </a:p>
          <a:p>
            <a:pPr>
              <a:spcBef>
                <a:spcPts val="0"/>
              </a:spcBef>
            </a:pPr>
            <a:r>
              <a:rPr lang="en-US" sz="187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E: brian@brawnconsulting.com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3956" y="796826"/>
            <a:ext cx="8324088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2667" dirty="0">
                <a:latin typeface="Century Gothic" panose="020B0502020202020204" pitchFamily="34" charset="0"/>
              </a:rPr>
              <a:t>For more information, contact your local Samsung representative, or Brawn Consulting: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0997228-AC35-4D1D-8B7D-AE84CCDC072F}"/>
              </a:ext>
            </a:extLst>
          </p:cNvPr>
          <p:cNvSpPr txBox="1">
            <a:spLocks noChangeArrowheads="1"/>
          </p:cNvSpPr>
          <p:nvPr/>
        </p:nvSpPr>
        <p:spPr>
          <a:xfrm>
            <a:off x="2674691" y="1914425"/>
            <a:ext cx="6842618" cy="10160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>
            <a:lvl1pPr marL="285750" indent="-285750" algn="ctr" defTabSz="914400" rtl="0" eaLnBrk="1" latinLnBrk="0" hangingPunct="1">
              <a:spcBef>
                <a:spcPts val="600"/>
              </a:spcBef>
              <a:buClrTx/>
              <a:buSzPct val="110000"/>
              <a:buFont typeface="Arial" panose="020B0604020202020204" pitchFamily="34" charset="0"/>
              <a:buNone/>
              <a:tabLst/>
              <a:defRPr sz="2400" b="0" kern="1200" baseline="0">
                <a:solidFill>
                  <a:schemeClr val="bg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860425" indent="-171450" algn="l" defTabSz="914400" rtl="0" eaLnBrk="1" latinLnBrk="0" hangingPunct="1"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spcBef>
                <a:spcPts val="2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effectLst>
                  <a:outerShdw blurRad="50800" dist="12700" dir="5400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1 (866) 754-6450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A1CE"/>
                </a:solidFill>
                <a:effectLst/>
                <a:latin typeface="Century Gothic" panose="020B0502020202020204" pitchFamily="34" charset="0"/>
              </a:rPr>
              <a:t>samsunglfd@brawnconsulting.com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8E7D4-BF0C-43F8-B12B-8FA7205EEDF1}"/>
              </a:ext>
            </a:extLst>
          </p:cNvPr>
          <p:cNvSpPr/>
          <p:nvPr/>
        </p:nvSpPr>
        <p:spPr>
          <a:xfrm>
            <a:off x="2039112" y="5283301"/>
            <a:ext cx="8113776" cy="779700"/>
          </a:xfrm>
          <a:prstGeom prst="rect">
            <a:avLst/>
          </a:prstGeom>
        </p:spPr>
        <p:txBody>
          <a:bodyPr vert="horz" lIns="121920" tIns="52909" rIns="105820" bIns="52909" rtlCol="0" anchor="ctr">
            <a:noAutofit/>
          </a:bodyPr>
          <a:lstStyle/>
          <a:p>
            <a:pPr marL="380990" indent="-380990" algn="ctr">
              <a:buSzPct val="110000"/>
            </a:pPr>
            <a:r>
              <a:rPr lang="en-US" sz="5400" dirty="0">
                <a:solidFill>
                  <a:srgbClr val="00A1CE"/>
                </a:solidFill>
                <a:latin typeface="Century Gothic" panose="020B0502020202020204" pitchFamily="34" charset="0"/>
              </a:rPr>
              <a:t>Thanks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18864036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Blank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Samsung MASTER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428A0"/>
      </a:dk2>
      <a:lt2>
        <a:srgbClr val="00B3E3"/>
      </a:lt2>
      <a:accent1>
        <a:srgbClr val="9363CC"/>
      </a:accent1>
      <a:accent2>
        <a:srgbClr val="D939B2"/>
      </a:accent2>
      <a:accent3>
        <a:srgbClr val="FF4337"/>
      </a:accent3>
      <a:accent4>
        <a:srgbClr val="FF7F3F"/>
      </a:accent4>
      <a:accent5>
        <a:srgbClr val="FFB546"/>
      </a:accent5>
      <a:accent6>
        <a:srgbClr val="F8E946"/>
      </a:accent6>
      <a:hlink>
        <a:srgbClr val="00B3E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Samsung theme</Template>
  <TotalTime>5594</TotalTime>
  <Words>401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Century Gothic obyčejné</vt:lpstr>
      <vt:lpstr>3_Blank</vt:lpstr>
      <vt:lpstr>Custom Design</vt:lpstr>
      <vt:lpstr>3_Office Theme</vt:lpstr>
      <vt:lpstr>1_Custom Design</vt:lpstr>
      <vt:lpstr>LFD Firmware:</vt:lpstr>
      <vt:lpstr>Checking Firmware Revisions</vt:lpstr>
      <vt:lpstr>Checking Firmware Revisions</vt:lpstr>
      <vt:lpstr>Updating LFD Firmware</vt:lpstr>
      <vt:lpstr>Updating LFD Firmware</vt:lpstr>
      <vt:lpstr>Updating LFD Firmware</vt:lpstr>
      <vt:lpstr>Updating LFD Firmware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</dc:title>
  <dc:creator>Jana Lužná</dc:creator>
  <cp:lastModifiedBy>Jonathan Brawn</cp:lastModifiedBy>
  <cp:revision>401</cp:revision>
  <cp:lastPrinted>2017-08-02T19:16:01Z</cp:lastPrinted>
  <dcterms:created xsi:type="dcterms:W3CDTF">2016-02-24T13:56:07Z</dcterms:created>
  <dcterms:modified xsi:type="dcterms:W3CDTF">2019-04-23T23:55:12Z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835EF5AFE1B59E5E30676DAF6EE9FE95A7794FA24FF2375559CD471B8075D18E</vt:lpwstr>
  </property>
  <property fmtid="{D5CDD505-2E9C-101B-9397-08002B2CF9AE}" pid="2" name="NSCPROP">
    <vt:lpwstr>NSCCustomProperty</vt:lpwstr>
  </property>
  <property fmtid="{D5CDD505-2E9C-101B-9397-08002B2CF9AE}" pid="3" name="NSCPROP_SA">
    <vt:lpwstr>S:\Strategic Planning\Presentations\Powerpoint Templates\2 SEA 2017 Cover and Agenda Pages - Smart Signage.pptx</vt:lpwstr>
  </property>
</Properties>
</file>