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4" r:id="rId1"/>
    <p:sldMasterId id="2147483723" r:id="rId2"/>
    <p:sldMasterId id="2147483654" r:id="rId3"/>
    <p:sldMasterId id="2147483916" r:id="rId4"/>
  </p:sldMasterIdLst>
  <p:notesMasterIdLst>
    <p:notesMasterId r:id="rId11"/>
  </p:notesMasterIdLst>
  <p:handoutMasterIdLst>
    <p:handoutMasterId r:id="rId12"/>
  </p:handoutMasterIdLst>
  <p:sldIdLst>
    <p:sldId id="478" r:id="rId5"/>
    <p:sldId id="479" r:id="rId6"/>
    <p:sldId id="506" r:id="rId7"/>
    <p:sldId id="507" r:id="rId8"/>
    <p:sldId id="508" r:id="rId9"/>
    <p:sldId id="505" r:id="rId1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C2"/>
    <a:srgbClr val="00A1CE"/>
    <a:srgbClr val="FFFFFF"/>
    <a:srgbClr val="00B3E3"/>
    <a:srgbClr val="1428A0"/>
    <a:srgbClr val="ECEC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352" autoAdjust="0"/>
    <p:restoredTop sz="76698" autoAdjust="0"/>
  </p:normalViewPr>
  <p:slideViewPr>
    <p:cSldViewPr snapToGrid="0" snapToObjects="1">
      <p:cViewPr varScale="1">
        <p:scale>
          <a:sx n="105" d="100"/>
          <a:sy n="105" d="100"/>
        </p:scale>
        <p:origin x="1882" y="65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32"/>
    </p:cViewPr>
  </p:sorterViewPr>
  <p:notesViewPr>
    <p:cSldViewPr snapToGrid="0" snapToObjects="1">
      <p:cViewPr varScale="1">
        <p:scale>
          <a:sx n="85" d="100"/>
          <a:sy n="85" d="100"/>
        </p:scale>
        <p:origin x="-3834" y="-96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athan Brawn" userId="f8a3a16d-c5c7-4cf6-bee1-91fd6e035a71" providerId="ADAL" clId="{1CACA0E7-7E6F-4BDA-A9F2-2CD3B2C9D989}"/>
    <pc:docChg chg="modSld">
      <pc:chgData name="Jonathan Brawn" userId="f8a3a16d-c5c7-4cf6-bee1-91fd6e035a71" providerId="ADAL" clId="{1CACA0E7-7E6F-4BDA-A9F2-2CD3B2C9D989}" dt="2019-04-23T23:56:48.338" v="3" actId="20577"/>
      <pc:docMkLst>
        <pc:docMk/>
      </pc:docMkLst>
      <pc:sldChg chg="modSp">
        <pc:chgData name="Jonathan Brawn" userId="f8a3a16d-c5c7-4cf6-bee1-91fd6e035a71" providerId="ADAL" clId="{1CACA0E7-7E6F-4BDA-A9F2-2CD3B2C9D989}" dt="2019-04-23T23:56:48.338" v="3" actId="20577"/>
        <pc:sldMkLst>
          <pc:docMk/>
          <pc:sldMk cId="2516239009" sldId="478"/>
        </pc:sldMkLst>
        <pc:spChg chg="mod">
          <ac:chgData name="Jonathan Brawn" userId="f8a3a16d-c5c7-4cf6-bee1-91fd6e035a71" providerId="ADAL" clId="{1CACA0E7-7E6F-4BDA-A9F2-2CD3B2C9D989}" dt="2019-04-23T23:56:48.338" v="3" actId="20577"/>
          <ac:spMkLst>
            <pc:docMk/>
            <pc:sldMk cId="2516239009" sldId="478"/>
            <ac:spMk id="3" creationId="{A4F3A2DA-FCDA-467A-9457-8A2AEE4E487F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BEC33F4-DD00-4ACF-B023-CA23F1E9A9DC}" type="datetimeFigureOut">
              <a:rPr lang="en-US" smtClean="0"/>
              <a:pPr/>
              <a:t>4/23/2019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7198554-CF33-424A-A989-FFD09A323D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842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CFCD5EB-74B8-3144-B3FC-4B481D391BC4}" type="datetimeFigureOut">
              <a:rPr lang="en-US" smtClean="0"/>
              <a:pPr/>
              <a:t>4/23/2019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0B8387E-CEEA-BD45-B4C1-216C42EAD1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934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8387E-CEEA-BD45-B4C1-216C42EAD12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0316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10CE1D-180A-9547-B556-1EDB476B153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665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10CE1D-180A-9547-B556-1EDB476B153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77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10CE1D-180A-9547-B556-1EDB476B153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737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/>
          <a:lstStyle>
            <a:lvl1pPr>
              <a:defRPr sz="2000" b="0" i="0" baseline="0">
                <a:latin typeface="Century Gothic obyčejné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Insert a picture</a:t>
            </a:r>
          </a:p>
        </p:txBody>
      </p:sp>
      <p:grpSp>
        <p:nvGrpSpPr>
          <p:cNvPr id="7" name="Group 6"/>
          <p:cNvGrpSpPr/>
          <p:nvPr userDrawn="1"/>
        </p:nvGrpSpPr>
        <p:grpSpPr>
          <a:xfrm>
            <a:off x="-27028" y="3608311"/>
            <a:ext cx="5567216" cy="2009345"/>
            <a:chOff x="-38179" y="1042458"/>
            <a:chExt cx="5427754" cy="3088659"/>
          </a:xfrm>
        </p:grpSpPr>
        <p:sp>
          <p:nvSpPr>
            <p:cNvPr id="8" name="Rectangle 2"/>
            <p:cNvSpPr/>
            <p:nvPr/>
          </p:nvSpPr>
          <p:spPr>
            <a:xfrm flipV="1">
              <a:off x="2385664" y="1911968"/>
              <a:ext cx="2886506" cy="2209673"/>
            </a:xfrm>
            <a:custGeom>
              <a:avLst/>
              <a:gdLst>
                <a:gd name="connsiteX0" fmla="*/ 0 w 4026468"/>
                <a:gd name="connsiteY0" fmla="*/ 0 h 5143500"/>
                <a:gd name="connsiteX1" fmla="*/ 4026468 w 4026468"/>
                <a:gd name="connsiteY1" fmla="*/ 0 h 5143500"/>
                <a:gd name="connsiteX2" fmla="*/ 4026468 w 4026468"/>
                <a:gd name="connsiteY2" fmla="*/ 5143500 h 5143500"/>
                <a:gd name="connsiteX3" fmla="*/ 0 w 4026468"/>
                <a:gd name="connsiteY3" fmla="*/ 5143500 h 5143500"/>
                <a:gd name="connsiteX4" fmla="*/ 0 w 4026468"/>
                <a:gd name="connsiteY4" fmla="*/ 0 h 5143500"/>
                <a:gd name="connsiteX0" fmla="*/ 0 w 4026468"/>
                <a:gd name="connsiteY0" fmla="*/ 0 h 5143500"/>
                <a:gd name="connsiteX1" fmla="*/ 4026468 w 4026468"/>
                <a:gd name="connsiteY1" fmla="*/ 0 h 5143500"/>
                <a:gd name="connsiteX2" fmla="*/ 4026468 w 4026468"/>
                <a:gd name="connsiteY2" fmla="*/ 5143500 h 5143500"/>
                <a:gd name="connsiteX3" fmla="*/ 1270094 w 4026468"/>
                <a:gd name="connsiteY3" fmla="*/ 5143500 h 5143500"/>
                <a:gd name="connsiteX4" fmla="*/ 0 w 4026468"/>
                <a:gd name="connsiteY4" fmla="*/ 0 h 5143500"/>
                <a:gd name="connsiteX0" fmla="*/ 0 w 4026468"/>
                <a:gd name="connsiteY0" fmla="*/ 0 h 5157009"/>
                <a:gd name="connsiteX1" fmla="*/ 4026468 w 4026468"/>
                <a:gd name="connsiteY1" fmla="*/ 0 h 5157009"/>
                <a:gd name="connsiteX2" fmla="*/ 4026468 w 4026468"/>
                <a:gd name="connsiteY2" fmla="*/ 5143500 h 5157009"/>
                <a:gd name="connsiteX3" fmla="*/ 1202536 w 4026468"/>
                <a:gd name="connsiteY3" fmla="*/ 5157009 h 5157009"/>
                <a:gd name="connsiteX4" fmla="*/ 0 w 4026468"/>
                <a:gd name="connsiteY4" fmla="*/ 0 h 5157009"/>
                <a:gd name="connsiteX0" fmla="*/ 0 w 5242516"/>
                <a:gd name="connsiteY0" fmla="*/ 0 h 5157009"/>
                <a:gd name="connsiteX1" fmla="*/ 4026468 w 5242516"/>
                <a:gd name="connsiteY1" fmla="*/ 0 h 5157009"/>
                <a:gd name="connsiteX2" fmla="*/ 5242516 w 5242516"/>
                <a:gd name="connsiteY2" fmla="*/ 5143500 h 5157009"/>
                <a:gd name="connsiteX3" fmla="*/ 1202536 w 5242516"/>
                <a:gd name="connsiteY3" fmla="*/ 5157009 h 5157009"/>
                <a:gd name="connsiteX4" fmla="*/ 0 w 5242516"/>
                <a:gd name="connsiteY4" fmla="*/ 0 h 5157009"/>
                <a:gd name="connsiteX0" fmla="*/ 0 w 5323585"/>
                <a:gd name="connsiteY0" fmla="*/ 0 h 5157009"/>
                <a:gd name="connsiteX1" fmla="*/ 4026468 w 5323585"/>
                <a:gd name="connsiteY1" fmla="*/ 0 h 5157009"/>
                <a:gd name="connsiteX2" fmla="*/ 5323585 w 5323585"/>
                <a:gd name="connsiteY2" fmla="*/ 5157009 h 5157009"/>
                <a:gd name="connsiteX3" fmla="*/ 1202536 w 5323585"/>
                <a:gd name="connsiteY3" fmla="*/ 5157009 h 5157009"/>
                <a:gd name="connsiteX4" fmla="*/ 0 w 5323585"/>
                <a:gd name="connsiteY4" fmla="*/ 0 h 5157009"/>
                <a:gd name="connsiteX0" fmla="*/ 0 w 5472213"/>
                <a:gd name="connsiteY0" fmla="*/ 0 h 5157009"/>
                <a:gd name="connsiteX1" fmla="*/ 4026468 w 5472213"/>
                <a:gd name="connsiteY1" fmla="*/ 0 h 5157009"/>
                <a:gd name="connsiteX2" fmla="*/ 5472213 w 5472213"/>
                <a:gd name="connsiteY2" fmla="*/ 5157009 h 5157009"/>
                <a:gd name="connsiteX3" fmla="*/ 1202536 w 5472213"/>
                <a:gd name="connsiteY3" fmla="*/ 5157009 h 5157009"/>
                <a:gd name="connsiteX4" fmla="*/ 0 w 5472213"/>
                <a:gd name="connsiteY4" fmla="*/ 0 h 5157009"/>
                <a:gd name="connsiteX0" fmla="*/ 0 w 5242515"/>
                <a:gd name="connsiteY0" fmla="*/ 0 h 5170518"/>
                <a:gd name="connsiteX1" fmla="*/ 4026468 w 5242515"/>
                <a:gd name="connsiteY1" fmla="*/ 0 h 5170518"/>
                <a:gd name="connsiteX2" fmla="*/ 5242515 w 5242515"/>
                <a:gd name="connsiteY2" fmla="*/ 5170518 h 5170518"/>
                <a:gd name="connsiteX3" fmla="*/ 1202536 w 5242515"/>
                <a:gd name="connsiteY3" fmla="*/ 5157009 h 5170518"/>
                <a:gd name="connsiteX4" fmla="*/ 0 w 5242515"/>
                <a:gd name="connsiteY4" fmla="*/ 0 h 5170518"/>
                <a:gd name="connsiteX0" fmla="*/ 0 w 5242515"/>
                <a:gd name="connsiteY0" fmla="*/ 0 h 5170518"/>
                <a:gd name="connsiteX1" fmla="*/ 5235986 w 5242515"/>
                <a:gd name="connsiteY1" fmla="*/ 17784 h 5170518"/>
                <a:gd name="connsiteX2" fmla="*/ 5242515 w 5242515"/>
                <a:gd name="connsiteY2" fmla="*/ 5170518 h 5170518"/>
                <a:gd name="connsiteX3" fmla="*/ 1202536 w 5242515"/>
                <a:gd name="connsiteY3" fmla="*/ 5157009 h 5170518"/>
                <a:gd name="connsiteX4" fmla="*/ 0 w 5242515"/>
                <a:gd name="connsiteY4" fmla="*/ 0 h 5170518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665475"/>
                <a:gd name="connsiteY0" fmla="*/ 0 h 5157009"/>
                <a:gd name="connsiteX1" fmla="*/ 5235986 w 6665475"/>
                <a:gd name="connsiteY1" fmla="*/ 17784 h 5157009"/>
                <a:gd name="connsiteX2" fmla="*/ 6665475 w 6665475"/>
                <a:gd name="connsiteY2" fmla="*/ 5152735 h 5157009"/>
                <a:gd name="connsiteX3" fmla="*/ 1202536 w 6665475"/>
                <a:gd name="connsiteY3" fmla="*/ 5157009 h 5157009"/>
                <a:gd name="connsiteX4" fmla="*/ 0 w 6665475"/>
                <a:gd name="connsiteY4" fmla="*/ 0 h 5157009"/>
                <a:gd name="connsiteX0" fmla="*/ 0 w 6665475"/>
                <a:gd name="connsiteY0" fmla="*/ 0 h 5157009"/>
                <a:gd name="connsiteX1" fmla="*/ 5538366 w 6665475"/>
                <a:gd name="connsiteY1" fmla="*/ 0 h 5157009"/>
                <a:gd name="connsiteX2" fmla="*/ 6665475 w 6665475"/>
                <a:gd name="connsiteY2" fmla="*/ 5152735 h 5157009"/>
                <a:gd name="connsiteX3" fmla="*/ 1202536 w 6665475"/>
                <a:gd name="connsiteY3" fmla="*/ 5157009 h 5157009"/>
                <a:gd name="connsiteX4" fmla="*/ 0 w 6665475"/>
                <a:gd name="connsiteY4" fmla="*/ 0 h 5157009"/>
                <a:gd name="connsiteX0" fmla="*/ 0 w 6736622"/>
                <a:gd name="connsiteY0" fmla="*/ 0 h 5157009"/>
                <a:gd name="connsiteX1" fmla="*/ 5538366 w 6736622"/>
                <a:gd name="connsiteY1" fmla="*/ 0 h 5157009"/>
                <a:gd name="connsiteX2" fmla="*/ 6736622 w 6736622"/>
                <a:gd name="connsiteY2" fmla="*/ 5152735 h 5157009"/>
                <a:gd name="connsiteX3" fmla="*/ 1202536 w 6736622"/>
                <a:gd name="connsiteY3" fmla="*/ 5157009 h 5157009"/>
                <a:gd name="connsiteX4" fmla="*/ 0 w 6736622"/>
                <a:gd name="connsiteY4" fmla="*/ 0 h 5157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36622" h="5157009">
                  <a:moveTo>
                    <a:pt x="0" y="0"/>
                  </a:moveTo>
                  <a:lnTo>
                    <a:pt x="5538366" y="0"/>
                  </a:lnTo>
                  <a:lnTo>
                    <a:pt x="6736622" y="5152735"/>
                  </a:lnTo>
                  <a:lnTo>
                    <a:pt x="1202536" y="515700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0CE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8" tIns="45719" rIns="91438" bIns="45719" rtlCol="0" anchor="ctr"/>
            <a:lstStyle/>
            <a:p>
              <a:pPr algn="ctr"/>
              <a:endParaRPr lang="en-US" b="0" i="0" dirty="0">
                <a:latin typeface="Century Gothic obyčejné" charset="0"/>
              </a:endParaRPr>
            </a:p>
          </p:txBody>
        </p:sp>
        <p:sp>
          <p:nvSpPr>
            <p:cNvPr id="9" name="Rectangle 2"/>
            <p:cNvSpPr/>
            <p:nvPr/>
          </p:nvSpPr>
          <p:spPr>
            <a:xfrm flipV="1">
              <a:off x="-38179" y="1042458"/>
              <a:ext cx="5427754" cy="3088659"/>
            </a:xfrm>
            <a:custGeom>
              <a:avLst/>
              <a:gdLst>
                <a:gd name="connsiteX0" fmla="*/ 0 w 4026468"/>
                <a:gd name="connsiteY0" fmla="*/ 0 h 5143500"/>
                <a:gd name="connsiteX1" fmla="*/ 4026468 w 4026468"/>
                <a:gd name="connsiteY1" fmla="*/ 0 h 5143500"/>
                <a:gd name="connsiteX2" fmla="*/ 4026468 w 4026468"/>
                <a:gd name="connsiteY2" fmla="*/ 5143500 h 5143500"/>
                <a:gd name="connsiteX3" fmla="*/ 0 w 4026468"/>
                <a:gd name="connsiteY3" fmla="*/ 5143500 h 5143500"/>
                <a:gd name="connsiteX4" fmla="*/ 0 w 4026468"/>
                <a:gd name="connsiteY4" fmla="*/ 0 h 5143500"/>
                <a:gd name="connsiteX0" fmla="*/ 0 w 4026468"/>
                <a:gd name="connsiteY0" fmla="*/ 0 h 5143500"/>
                <a:gd name="connsiteX1" fmla="*/ 4026468 w 4026468"/>
                <a:gd name="connsiteY1" fmla="*/ 0 h 5143500"/>
                <a:gd name="connsiteX2" fmla="*/ 4026468 w 4026468"/>
                <a:gd name="connsiteY2" fmla="*/ 5143500 h 5143500"/>
                <a:gd name="connsiteX3" fmla="*/ 1270094 w 4026468"/>
                <a:gd name="connsiteY3" fmla="*/ 5143500 h 5143500"/>
                <a:gd name="connsiteX4" fmla="*/ 0 w 4026468"/>
                <a:gd name="connsiteY4" fmla="*/ 0 h 5143500"/>
                <a:gd name="connsiteX0" fmla="*/ 0 w 4026468"/>
                <a:gd name="connsiteY0" fmla="*/ 0 h 5157009"/>
                <a:gd name="connsiteX1" fmla="*/ 4026468 w 4026468"/>
                <a:gd name="connsiteY1" fmla="*/ 0 h 5157009"/>
                <a:gd name="connsiteX2" fmla="*/ 4026468 w 4026468"/>
                <a:gd name="connsiteY2" fmla="*/ 5143500 h 5157009"/>
                <a:gd name="connsiteX3" fmla="*/ 1202536 w 4026468"/>
                <a:gd name="connsiteY3" fmla="*/ 5157009 h 5157009"/>
                <a:gd name="connsiteX4" fmla="*/ 0 w 4026468"/>
                <a:gd name="connsiteY4" fmla="*/ 0 h 5157009"/>
                <a:gd name="connsiteX0" fmla="*/ 0 w 5242516"/>
                <a:gd name="connsiteY0" fmla="*/ 0 h 5157009"/>
                <a:gd name="connsiteX1" fmla="*/ 4026468 w 5242516"/>
                <a:gd name="connsiteY1" fmla="*/ 0 h 5157009"/>
                <a:gd name="connsiteX2" fmla="*/ 5242516 w 5242516"/>
                <a:gd name="connsiteY2" fmla="*/ 5143500 h 5157009"/>
                <a:gd name="connsiteX3" fmla="*/ 1202536 w 5242516"/>
                <a:gd name="connsiteY3" fmla="*/ 5157009 h 5157009"/>
                <a:gd name="connsiteX4" fmla="*/ 0 w 5242516"/>
                <a:gd name="connsiteY4" fmla="*/ 0 h 5157009"/>
                <a:gd name="connsiteX0" fmla="*/ 0 w 5323585"/>
                <a:gd name="connsiteY0" fmla="*/ 0 h 5157009"/>
                <a:gd name="connsiteX1" fmla="*/ 4026468 w 5323585"/>
                <a:gd name="connsiteY1" fmla="*/ 0 h 5157009"/>
                <a:gd name="connsiteX2" fmla="*/ 5323585 w 5323585"/>
                <a:gd name="connsiteY2" fmla="*/ 5157009 h 5157009"/>
                <a:gd name="connsiteX3" fmla="*/ 1202536 w 5323585"/>
                <a:gd name="connsiteY3" fmla="*/ 5157009 h 5157009"/>
                <a:gd name="connsiteX4" fmla="*/ 0 w 5323585"/>
                <a:gd name="connsiteY4" fmla="*/ 0 h 5157009"/>
                <a:gd name="connsiteX0" fmla="*/ 0 w 5472213"/>
                <a:gd name="connsiteY0" fmla="*/ 0 h 5157009"/>
                <a:gd name="connsiteX1" fmla="*/ 4026468 w 5472213"/>
                <a:gd name="connsiteY1" fmla="*/ 0 h 5157009"/>
                <a:gd name="connsiteX2" fmla="*/ 5472213 w 5472213"/>
                <a:gd name="connsiteY2" fmla="*/ 5157009 h 5157009"/>
                <a:gd name="connsiteX3" fmla="*/ 1202536 w 5472213"/>
                <a:gd name="connsiteY3" fmla="*/ 5157009 h 5157009"/>
                <a:gd name="connsiteX4" fmla="*/ 0 w 5472213"/>
                <a:gd name="connsiteY4" fmla="*/ 0 h 5157009"/>
                <a:gd name="connsiteX0" fmla="*/ 0 w 5242515"/>
                <a:gd name="connsiteY0" fmla="*/ 0 h 5170518"/>
                <a:gd name="connsiteX1" fmla="*/ 4026468 w 5242515"/>
                <a:gd name="connsiteY1" fmla="*/ 0 h 5170518"/>
                <a:gd name="connsiteX2" fmla="*/ 5242515 w 5242515"/>
                <a:gd name="connsiteY2" fmla="*/ 5170518 h 5170518"/>
                <a:gd name="connsiteX3" fmla="*/ 1202536 w 5242515"/>
                <a:gd name="connsiteY3" fmla="*/ 5157009 h 5170518"/>
                <a:gd name="connsiteX4" fmla="*/ 0 w 5242515"/>
                <a:gd name="connsiteY4" fmla="*/ 0 h 5170518"/>
                <a:gd name="connsiteX0" fmla="*/ 0 w 5242515"/>
                <a:gd name="connsiteY0" fmla="*/ 0 h 5170518"/>
                <a:gd name="connsiteX1" fmla="*/ 5235986 w 5242515"/>
                <a:gd name="connsiteY1" fmla="*/ 17784 h 5170518"/>
                <a:gd name="connsiteX2" fmla="*/ 5242515 w 5242515"/>
                <a:gd name="connsiteY2" fmla="*/ 5170518 h 5170518"/>
                <a:gd name="connsiteX3" fmla="*/ 1202536 w 5242515"/>
                <a:gd name="connsiteY3" fmla="*/ 5157009 h 5170518"/>
                <a:gd name="connsiteX4" fmla="*/ 0 w 5242515"/>
                <a:gd name="connsiteY4" fmla="*/ 0 h 5170518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665475"/>
                <a:gd name="connsiteY0" fmla="*/ 0 h 5157009"/>
                <a:gd name="connsiteX1" fmla="*/ 5235986 w 6665475"/>
                <a:gd name="connsiteY1" fmla="*/ 17784 h 5157009"/>
                <a:gd name="connsiteX2" fmla="*/ 6665475 w 6665475"/>
                <a:gd name="connsiteY2" fmla="*/ 5152735 h 5157009"/>
                <a:gd name="connsiteX3" fmla="*/ 1202536 w 6665475"/>
                <a:gd name="connsiteY3" fmla="*/ 5157009 h 5157009"/>
                <a:gd name="connsiteX4" fmla="*/ 0 w 6665475"/>
                <a:gd name="connsiteY4" fmla="*/ 0 h 5157009"/>
                <a:gd name="connsiteX0" fmla="*/ 0 w 6665475"/>
                <a:gd name="connsiteY0" fmla="*/ 0 h 5157009"/>
                <a:gd name="connsiteX1" fmla="*/ 5538366 w 6665475"/>
                <a:gd name="connsiteY1" fmla="*/ 0 h 5157009"/>
                <a:gd name="connsiteX2" fmla="*/ 6665475 w 6665475"/>
                <a:gd name="connsiteY2" fmla="*/ 5152735 h 5157009"/>
                <a:gd name="connsiteX3" fmla="*/ 1202536 w 6665475"/>
                <a:gd name="connsiteY3" fmla="*/ 5157009 h 5157009"/>
                <a:gd name="connsiteX4" fmla="*/ 0 w 6665475"/>
                <a:gd name="connsiteY4" fmla="*/ 0 h 5157009"/>
                <a:gd name="connsiteX0" fmla="*/ 0 w 6736622"/>
                <a:gd name="connsiteY0" fmla="*/ 0 h 5157009"/>
                <a:gd name="connsiteX1" fmla="*/ 5538366 w 6736622"/>
                <a:gd name="connsiteY1" fmla="*/ 0 h 5157009"/>
                <a:gd name="connsiteX2" fmla="*/ 6736622 w 6736622"/>
                <a:gd name="connsiteY2" fmla="*/ 5152735 h 5157009"/>
                <a:gd name="connsiteX3" fmla="*/ 1202536 w 6736622"/>
                <a:gd name="connsiteY3" fmla="*/ 5157009 h 5157009"/>
                <a:gd name="connsiteX4" fmla="*/ 0 w 6736622"/>
                <a:gd name="connsiteY4" fmla="*/ 0 h 5157009"/>
                <a:gd name="connsiteX0" fmla="*/ 2346254 w 9082876"/>
                <a:gd name="connsiteY0" fmla="*/ 0 h 5168604"/>
                <a:gd name="connsiteX1" fmla="*/ 7884620 w 9082876"/>
                <a:gd name="connsiteY1" fmla="*/ 0 h 5168604"/>
                <a:gd name="connsiteX2" fmla="*/ 9082876 w 9082876"/>
                <a:gd name="connsiteY2" fmla="*/ 5152735 h 5168604"/>
                <a:gd name="connsiteX3" fmla="*/ 0 w 9082876"/>
                <a:gd name="connsiteY3" fmla="*/ 5168604 h 5168604"/>
                <a:gd name="connsiteX4" fmla="*/ 2346254 w 9082876"/>
                <a:gd name="connsiteY4" fmla="*/ 0 h 5168604"/>
                <a:gd name="connsiteX0" fmla="*/ 26783 w 9082876"/>
                <a:gd name="connsiteY0" fmla="*/ 11596 h 5168604"/>
                <a:gd name="connsiteX1" fmla="*/ 7884620 w 9082876"/>
                <a:gd name="connsiteY1" fmla="*/ 0 h 5168604"/>
                <a:gd name="connsiteX2" fmla="*/ 9082876 w 9082876"/>
                <a:gd name="connsiteY2" fmla="*/ 5152735 h 5168604"/>
                <a:gd name="connsiteX3" fmla="*/ 0 w 9082876"/>
                <a:gd name="connsiteY3" fmla="*/ 5168604 h 5168604"/>
                <a:gd name="connsiteX4" fmla="*/ 26783 w 9082876"/>
                <a:gd name="connsiteY4" fmla="*/ 11596 h 5168604"/>
                <a:gd name="connsiteX0" fmla="*/ 119562 w 9082876"/>
                <a:gd name="connsiteY0" fmla="*/ 69575 h 5168604"/>
                <a:gd name="connsiteX1" fmla="*/ 7884620 w 9082876"/>
                <a:gd name="connsiteY1" fmla="*/ 0 h 5168604"/>
                <a:gd name="connsiteX2" fmla="*/ 9082876 w 9082876"/>
                <a:gd name="connsiteY2" fmla="*/ 5152735 h 5168604"/>
                <a:gd name="connsiteX3" fmla="*/ 0 w 9082876"/>
                <a:gd name="connsiteY3" fmla="*/ 5168604 h 5168604"/>
                <a:gd name="connsiteX4" fmla="*/ 119562 w 9082876"/>
                <a:gd name="connsiteY4" fmla="*/ 69575 h 5168604"/>
                <a:gd name="connsiteX0" fmla="*/ 15186 w 9082876"/>
                <a:gd name="connsiteY0" fmla="*/ 11596 h 5168604"/>
                <a:gd name="connsiteX1" fmla="*/ 7884620 w 9082876"/>
                <a:gd name="connsiteY1" fmla="*/ 0 h 5168604"/>
                <a:gd name="connsiteX2" fmla="*/ 9082876 w 9082876"/>
                <a:gd name="connsiteY2" fmla="*/ 5152735 h 5168604"/>
                <a:gd name="connsiteX3" fmla="*/ 0 w 9082876"/>
                <a:gd name="connsiteY3" fmla="*/ 5168604 h 5168604"/>
                <a:gd name="connsiteX4" fmla="*/ 15186 w 9082876"/>
                <a:gd name="connsiteY4" fmla="*/ 11596 h 51686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82876" h="5168604">
                  <a:moveTo>
                    <a:pt x="15186" y="11596"/>
                  </a:moveTo>
                  <a:lnTo>
                    <a:pt x="7884620" y="0"/>
                  </a:lnTo>
                  <a:lnTo>
                    <a:pt x="9082876" y="5152735"/>
                  </a:lnTo>
                  <a:lnTo>
                    <a:pt x="0" y="5168604"/>
                  </a:lnTo>
                  <a:lnTo>
                    <a:pt x="15186" y="1159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8" tIns="45719" rIns="91438" bIns="45719" rtlCol="0" anchor="ctr"/>
            <a:lstStyle/>
            <a:p>
              <a:pPr algn="ctr"/>
              <a:endParaRPr lang="en-US" b="0" i="0" dirty="0">
                <a:latin typeface="Century Gothic obyčejné" charset="0"/>
              </a:endParaRPr>
            </a:p>
          </p:txBody>
        </p:sp>
      </p:grp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382403" y="3650842"/>
            <a:ext cx="3754438" cy="7510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0">
                <a:solidFill>
                  <a:srgbClr val="00A1CE"/>
                </a:solidFill>
                <a:latin typeface="Century Gothic" panose="020B0502020202020204" pitchFamily="34" charset="0"/>
              </a:defRPr>
            </a:lvl1pPr>
            <a:lvl2pPr>
              <a:defRPr>
                <a:solidFill>
                  <a:srgbClr val="00A1CE"/>
                </a:solidFill>
              </a:defRPr>
            </a:lvl2pPr>
            <a:lvl3pPr>
              <a:defRPr>
                <a:solidFill>
                  <a:srgbClr val="00A1CE"/>
                </a:solidFill>
              </a:defRPr>
            </a:lvl3pPr>
            <a:lvl4pPr>
              <a:defRPr>
                <a:solidFill>
                  <a:srgbClr val="00A1CE"/>
                </a:solidFill>
              </a:defRPr>
            </a:lvl4pPr>
            <a:lvl5pPr marL="1828800" indent="0" algn="l">
              <a:buNone/>
              <a:defRPr>
                <a:solidFill>
                  <a:srgbClr val="00A1CE"/>
                </a:solidFill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382983" y="4400615"/>
            <a:ext cx="3753858" cy="11382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1166291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7395148" y="0"/>
            <a:ext cx="4796852" cy="6858000"/>
          </a:xfrm>
          <a:custGeom>
            <a:avLst/>
            <a:gdLst>
              <a:gd name="connsiteX0" fmla="*/ 0 w 3132944"/>
              <a:gd name="connsiteY0" fmla="*/ 0 h 6858000"/>
              <a:gd name="connsiteX1" fmla="*/ 3132944 w 3132944"/>
              <a:gd name="connsiteY1" fmla="*/ 0 h 6858000"/>
              <a:gd name="connsiteX2" fmla="*/ 3132944 w 3132944"/>
              <a:gd name="connsiteY2" fmla="*/ 6858000 h 6858000"/>
              <a:gd name="connsiteX3" fmla="*/ 0 w 3132944"/>
              <a:gd name="connsiteY3" fmla="*/ 6858000 h 6858000"/>
              <a:gd name="connsiteX4" fmla="*/ 0 w 3132944"/>
              <a:gd name="connsiteY4" fmla="*/ 0 h 6858000"/>
              <a:gd name="connsiteX0" fmla="*/ 1663908 w 4796852"/>
              <a:gd name="connsiteY0" fmla="*/ 0 h 6858000"/>
              <a:gd name="connsiteX1" fmla="*/ 4796852 w 4796852"/>
              <a:gd name="connsiteY1" fmla="*/ 0 h 6858000"/>
              <a:gd name="connsiteX2" fmla="*/ 4796852 w 4796852"/>
              <a:gd name="connsiteY2" fmla="*/ 6858000 h 6858000"/>
              <a:gd name="connsiteX3" fmla="*/ 0 w 4796852"/>
              <a:gd name="connsiteY3" fmla="*/ 6858000 h 6858000"/>
              <a:gd name="connsiteX4" fmla="*/ 1663908 w 4796852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96852" h="6858000">
                <a:moveTo>
                  <a:pt x="1663908" y="0"/>
                </a:moveTo>
                <a:lnTo>
                  <a:pt x="4796852" y="0"/>
                </a:lnTo>
                <a:lnTo>
                  <a:pt x="4796852" y="6858000"/>
                </a:lnTo>
                <a:lnTo>
                  <a:pt x="0" y="6858000"/>
                </a:lnTo>
                <a:lnTo>
                  <a:pt x="1663908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>
            <a:lvl1pPr marL="0" indent="0" algn="r">
              <a:buNone/>
              <a:defRPr sz="18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Title 13"/>
          <p:cNvSpPr>
            <a:spLocks noGrp="1"/>
          </p:cNvSpPr>
          <p:nvPr>
            <p:ph type="title" hasCustomPrompt="1"/>
          </p:nvPr>
        </p:nvSpPr>
        <p:spPr>
          <a:xfrm>
            <a:off x="394448" y="756029"/>
            <a:ext cx="3284418" cy="449316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00A1CE"/>
                </a:solidFill>
                <a:latin typeface="+mj-lt"/>
                <a:ea typeface="Samsung Sharp Sans Medium" charset="0"/>
                <a:cs typeface="Samsung Sharp Sans Medium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6" name="Text Placeholder 16"/>
          <p:cNvSpPr>
            <a:spLocks noGrp="1"/>
          </p:cNvSpPr>
          <p:nvPr>
            <p:ph type="body" sz="quarter" idx="10"/>
          </p:nvPr>
        </p:nvSpPr>
        <p:spPr>
          <a:xfrm>
            <a:off x="394447" y="1205345"/>
            <a:ext cx="3284419" cy="355804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  <a:latin typeface="+mj-lt"/>
                <a:ea typeface="Samsung Sharp Sans Medium" charset="0"/>
                <a:cs typeface="Samsung Sharp Sans Medium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quarter" idx="12"/>
          </p:nvPr>
        </p:nvSpPr>
        <p:spPr>
          <a:xfrm>
            <a:off x="4646414" y="1205345"/>
            <a:ext cx="2748733" cy="497217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SEA - Confidential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274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8984105" y="0"/>
            <a:ext cx="3211954" cy="6869814"/>
          </a:xfrm>
          <a:custGeom>
            <a:avLst/>
            <a:gdLst>
              <a:gd name="connsiteX0" fmla="*/ 0 w 3132944"/>
              <a:gd name="connsiteY0" fmla="*/ 0 h 6858000"/>
              <a:gd name="connsiteX1" fmla="*/ 3132944 w 3132944"/>
              <a:gd name="connsiteY1" fmla="*/ 0 h 6858000"/>
              <a:gd name="connsiteX2" fmla="*/ 3132944 w 3132944"/>
              <a:gd name="connsiteY2" fmla="*/ 6858000 h 6858000"/>
              <a:gd name="connsiteX3" fmla="*/ 0 w 3132944"/>
              <a:gd name="connsiteY3" fmla="*/ 6858000 h 6858000"/>
              <a:gd name="connsiteX4" fmla="*/ 0 w 3132944"/>
              <a:gd name="connsiteY4" fmla="*/ 0 h 6858000"/>
              <a:gd name="connsiteX0" fmla="*/ 1663908 w 4796852"/>
              <a:gd name="connsiteY0" fmla="*/ 0 h 6858000"/>
              <a:gd name="connsiteX1" fmla="*/ 4796852 w 4796852"/>
              <a:gd name="connsiteY1" fmla="*/ 0 h 6858000"/>
              <a:gd name="connsiteX2" fmla="*/ 4796852 w 4796852"/>
              <a:gd name="connsiteY2" fmla="*/ 6858000 h 6858000"/>
              <a:gd name="connsiteX3" fmla="*/ 0 w 4796852"/>
              <a:gd name="connsiteY3" fmla="*/ 6858000 h 6858000"/>
              <a:gd name="connsiteX4" fmla="*/ 1663908 w 4796852"/>
              <a:gd name="connsiteY4" fmla="*/ 0 h 6858000"/>
              <a:gd name="connsiteX0" fmla="*/ 1663908 w 4796852"/>
              <a:gd name="connsiteY0" fmla="*/ 14990 h 6872990"/>
              <a:gd name="connsiteX1" fmla="*/ 3327816 w 4796852"/>
              <a:gd name="connsiteY1" fmla="*/ 0 h 6872990"/>
              <a:gd name="connsiteX2" fmla="*/ 4796852 w 4796852"/>
              <a:gd name="connsiteY2" fmla="*/ 6872990 h 6872990"/>
              <a:gd name="connsiteX3" fmla="*/ 0 w 4796852"/>
              <a:gd name="connsiteY3" fmla="*/ 6872990 h 6872990"/>
              <a:gd name="connsiteX4" fmla="*/ 1663908 w 4796852"/>
              <a:gd name="connsiteY4" fmla="*/ 14990 h 6872990"/>
              <a:gd name="connsiteX0" fmla="*/ 1663908 w 4796852"/>
              <a:gd name="connsiteY0" fmla="*/ 0 h 6858000"/>
              <a:gd name="connsiteX1" fmla="*/ 2578308 w 4796852"/>
              <a:gd name="connsiteY1" fmla="*/ 0 h 6858000"/>
              <a:gd name="connsiteX2" fmla="*/ 4796852 w 4796852"/>
              <a:gd name="connsiteY2" fmla="*/ 6858000 h 6858000"/>
              <a:gd name="connsiteX3" fmla="*/ 0 w 4796852"/>
              <a:gd name="connsiteY3" fmla="*/ 6858000 h 6858000"/>
              <a:gd name="connsiteX4" fmla="*/ 1663908 w 4796852"/>
              <a:gd name="connsiteY4" fmla="*/ 0 h 6858000"/>
              <a:gd name="connsiteX0" fmla="*/ 1663908 w 4796852"/>
              <a:gd name="connsiteY0" fmla="*/ 0 h 6858000"/>
              <a:gd name="connsiteX1" fmla="*/ 3192905 w 4796852"/>
              <a:gd name="connsiteY1" fmla="*/ 14990 h 6858000"/>
              <a:gd name="connsiteX2" fmla="*/ 4796852 w 4796852"/>
              <a:gd name="connsiteY2" fmla="*/ 6858000 h 6858000"/>
              <a:gd name="connsiteX3" fmla="*/ 0 w 4796852"/>
              <a:gd name="connsiteY3" fmla="*/ 6858000 h 6858000"/>
              <a:gd name="connsiteX4" fmla="*/ 1663908 w 4796852"/>
              <a:gd name="connsiteY4" fmla="*/ 0 h 6858000"/>
              <a:gd name="connsiteX0" fmla="*/ 1663908 w 3567659"/>
              <a:gd name="connsiteY0" fmla="*/ 0 h 6858000"/>
              <a:gd name="connsiteX1" fmla="*/ 3192905 w 3567659"/>
              <a:gd name="connsiteY1" fmla="*/ 14990 h 6858000"/>
              <a:gd name="connsiteX2" fmla="*/ 3567659 w 3567659"/>
              <a:gd name="connsiteY2" fmla="*/ 6858000 h 6858000"/>
              <a:gd name="connsiteX3" fmla="*/ 0 w 3567659"/>
              <a:gd name="connsiteY3" fmla="*/ 6858000 h 6858000"/>
              <a:gd name="connsiteX4" fmla="*/ 1663908 w 3567659"/>
              <a:gd name="connsiteY4" fmla="*/ 0 h 6858000"/>
              <a:gd name="connsiteX0" fmla="*/ 1663908 w 3192905"/>
              <a:gd name="connsiteY0" fmla="*/ 0 h 6858000"/>
              <a:gd name="connsiteX1" fmla="*/ 3192905 w 3192905"/>
              <a:gd name="connsiteY1" fmla="*/ 14990 h 6858000"/>
              <a:gd name="connsiteX2" fmla="*/ 3132944 w 3192905"/>
              <a:gd name="connsiteY2" fmla="*/ 6858000 h 6858000"/>
              <a:gd name="connsiteX3" fmla="*/ 0 w 3192905"/>
              <a:gd name="connsiteY3" fmla="*/ 6858000 h 6858000"/>
              <a:gd name="connsiteX4" fmla="*/ 1663908 w 3192905"/>
              <a:gd name="connsiteY4" fmla="*/ 0 h 6858000"/>
              <a:gd name="connsiteX0" fmla="*/ 1663908 w 3222885"/>
              <a:gd name="connsiteY0" fmla="*/ 0 h 6858000"/>
              <a:gd name="connsiteX1" fmla="*/ 3192905 w 3222885"/>
              <a:gd name="connsiteY1" fmla="*/ 14990 h 6858000"/>
              <a:gd name="connsiteX2" fmla="*/ 3222885 w 3222885"/>
              <a:gd name="connsiteY2" fmla="*/ 6858000 h 6858000"/>
              <a:gd name="connsiteX3" fmla="*/ 0 w 3222885"/>
              <a:gd name="connsiteY3" fmla="*/ 6858000 h 6858000"/>
              <a:gd name="connsiteX4" fmla="*/ 1663908 w 3222885"/>
              <a:gd name="connsiteY4" fmla="*/ 0 h 6858000"/>
              <a:gd name="connsiteX0" fmla="*/ 1663908 w 3192905"/>
              <a:gd name="connsiteY0" fmla="*/ 0 h 6872990"/>
              <a:gd name="connsiteX1" fmla="*/ 3192905 w 3192905"/>
              <a:gd name="connsiteY1" fmla="*/ 14990 h 6872990"/>
              <a:gd name="connsiteX2" fmla="*/ 3192904 w 3192905"/>
              <a:gd name="connsiteY2" fmla="*/ 6872990 h 6872990"/>
              <a:gd name="connsiteX3" fmla="*/ 0 w 3192905"/>
              <a:gd name="connsiteY3" fmla="*/ 6858000 h 6872990"/>
              <a:gd name="connsiteX4" fmla="*/ 1663908 w 3192905"/>
              <a:gd name="connsiteY4" fmla="*/ 0 h 6872990"/>
              <a:gd name="connsiteX0" fmla="*/ 1663908 w 3208780"/>
              <a:gd name="connsiteY0" fmla="*/ 885 h 6873875"/>
              <a:gd name="connsiteX1" fmla="*/ 3208780 w 3208780"/>
              <a:gd name="connsiteY1" fmla="*/ 0 h 6873875"/>
              <a:gd name="connsiteX2" fmla="*/ 3192904 w 3208780"/>
              <a:gd name="connsiteY2" fmla="*/ 6873875 h 6873875"/>
              <a:gd name="connsiteX3" fmla="*/ 0 w 3208780"/>
              <a:gd name="connsiteY3" fmla="*/ 6858885 h 6873875"/>
              <a:gd name="connsiteX4" fmla="*/ 1663908 w 3208780"/>
              <a:gd name="connsiteY4" fmla="*/ 885 h 6873875"/>
              <a:gd name="connsiteX0" fmla="*/ 1663908 w 3211954"/>
              <a:gd name="connsiteY0" fmla="*/ 885 h 6870700"/>
              <a:gd name="connsiteX1" fmla="*/ 3208780 w 3211954"/>
              <a:gd name="connsiteY1" fmla="*/ 0 h 6870700"/>
              <a:gd name="connsiteX2" fmla="*/ 3211954 w 3211954"/>
              <a:gd name="connsiteY2" fmla="*/ 6870700 h 6870700"/>
              <a:gd name="connsiteX3" fmla="*/ 0 w 3211954"/>
              <a:gd name="connsiteY3" fmla="*/ 6858885 h 6870700"/>
              <a:gd name="connsiteX4" fmla="*/ 1663908 w 3211954"/>
              <a:gd name="connsiteY4" fmla="*/ 885 h 6870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11954" h="6870700">
                <a:moveTo>
                  <a:pt x="1663908" y="885"/>
                </a:moveTo>
                <a:lnTo>
                  <a:pt x="3208780" y="0"/>
                </a:lnTo>
                <a:cubicBezTo>
                  <a:pt x="3208780" y="2286000"/>
                  <a:pt x="3211954" y="4584700"/>
                  <a:pt x="3211954" y="6870700"/>
                </a:cubicBezTo>
                <a:lnTo>
                  <a:pt x="0" y="6858885"/>
                </a:lnTo>
                <a:lnTo>
                  <a:pt x="1663908" y="88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>
            <a:lvl1pPr marL="0" indent="0" algn="r">
              <a:buNone/>
              <a:defRPr sz="18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Title 13"/>
          <p:cNvSpPr>
            <a:spLocks noGrp="1"/>
          </p:cNvSpPr>
          <p:nvPr>
            <p:ph type="title" hasCustomPrompt="1"/>
          </p:nvPr>
        </p:nvSpPr>
        <p:spPr>
          <a:xfrm>
            <a:off x="394448" y="756029"/>
            <a:ext cx="3284418" cy="449316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00A1CE"/>
                </a:solidFill>
                <a:latin typeface="+mj-lt"/>
                <a:ea typeface="Samsung Sharp Sans Medium" charset="0"/>
                <a:cs typeface="Samsung Sharp Sans Medium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6" name="Text Placeholder 16"/>
          <p:cNvSpPr>
            <a:spLocks noGrp="1"/>
          </p:cNvSpPr>
          <p:nvPr>
            <p:ph type="body" sz="quarter" idx="10"/>
          </p:nvPr>
        </p:nvSpPr>
        <p:spPr>
          <a:xfrm>
            <a:off x="394447" y="1205345"/>
            <a:ext cx="3284419" cy="355804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  <a:latin typeface="+mj-lt"/>
                <a:ea typeface="Samsung Sharp Sans Medium" charset="0"/>
                <a:cs typeface="Samsung Sharp Sans Medium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quarter" idx="12"/>
          </p:nvPr>
        </p:nvSpPr>
        <p:spPr>
          <a:xfrm>
            <a:off x="4646414" y="1205345"/>
            <a:ext cx="4337691" cy="497217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SEA - Confidential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3507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3115062" y="-7558"/>
            <a:ext cx="5936866" cy="6877371"/>
          </a:xfrm>
          <a:custGeom>
            <a:avLst/>
            <a:gdLst>
              <a:gd name="connsiteX0" fmla="*/ 0 w 3132944"/>
              <a:gd name="connsiteY0" fmla="*/ 0 h 6858000"/>
              <a:gd name="connsiteX1" fmla="*/ 3132944 w 3132944"/>
              <a:gd name="connsiteY1" fmla="*/ 0 h 6858000"/>
              <a:gd name="connsiteX2" fmla="*/ 3132944 w 3132944"/>
              <a:gd name="connsiteY2" fmla="*/ 6858000 h 6858000"/>
              <a:gd name="connsiteX3" fmla="*/ 0 w 3132944"/>
              <a:gd name="connsiteY3" fmla="*/ 6858000 h 6858000"/>
              <a:gd name="connsiteX4" fmla="*/ 0 w 3132944"/>
              <a:gd name="connsiteY4" fmla="*/ 0 h 6858000"/>
              <a:gd name="connsiteX0" fmla="*/ 1663908 w 4796852"/>
              <a:gd name="connsiteY0" fmla="*/ 0 h 6858000"/>
              <a:gd name="connsiteX1" fmla="*/ 4796852 w 4796852"/>
              <a:gd name="connsiteY1" fmla="*/ 0 h 6858000"/>
              <a:gd name="connsiteX2" fmla="*/ 4796852 w 4796852"/>
              <a:gd name="connsiteY2" fmla="*/ 6858000 h 6858000"/>
              <a:gd name="connsiteX3" fmla="*/ 0 w 4796852"/>
              <a:gd name="connsiteY3" fmla="*/ 6858000 h 6858000"/>
              <a:gd name="connsiteX4" fmla="*/ 1663908 w 4796852"/>
              <a:gd name="connsiteY4" fmla="*/ 0 h 6858000"/>
              <a:gd name="connsiteX0" fmla="*/ 1663908 w 4796852"/>
              <a:gd name="connsiteY0" fmla="*/ 14990 h 6872990"/>
              <a:gd name="connsiteX1" fmla="*/ 3327816 w 4796852"/>
              <a:gd name="connsiteY1" fmla="*/ 0 h 6872990"/>
              <a:gd name="connsiteX2" fmla="*/ 4796852 w 4796852"/>
              <a:gd name="connsiteY2" fmla="*/ 6872990 h 6872990"/>
              <a:gd name="connsiteX3" fmla="*/ 0 w 4796852"/>
              <a:gd name="connsiteY3" fmla="*/ 6872990 h 6872990"/>
              <a:gd name="connsiteX4" fmla="*/ 1663908 w 4796852"/>
              <a:gd name="connsiteY4" fmla="*/ 14990 h 6872990"/>
              <a:gd name="connsiteX0" fmla="*/ 1663908 w 4796852"/>
              <a:gd name="connsiteY0" fmla="*/ 0 h 6858000"/>
              <a:gd name="connsiteX1" fmla="*/ 2578308 w 4796852"/>
              <a:gd name="connsiteY1" fmla="*/ 0 h 6858000"/>
              <a:gd name="connsiteX2" fmla="*/ 4796852 w 4796852"/>
              <a:gd name="connsiteY2" fmla="*/ 6858000 h 6858000"/>
              <a:gd name="connsiteX3" fmla="*/ 0 w 4796852"/>
              <a:gd name="connsiteY3" fmla="*/ 6858000 h 6858000"/>
              <a:gd name="connsiteX4" fmla="*/ 1663908 w 4796852"/>
              <a:gd name="connsiteY4" fmla="*/ 0 h 6858000"/>
              <a:gd name="connsiteX0" fmla="*/ 1663908 w 4796852"/>
              <a:gd name="connsiteY0" fmla="*/ 0 h 6858000"/>
              <a:gd name="connsiteX1" fmla="*/ 3192905 w 4796852"/>
              <a:gd name="connsiteY1" fmla="*/ 14990 h 6858000"/>
              <a:gd name="connsiteX2" fmla="*/ 4796852 w 4796852"/>
              <a:gd name="connsiteY2" fmla="*/ 6858000 h 6858000"/>
              <a:gd name="connsiteX3" fmla="*/ 0 w 4796852"/>
              <a:gd name="connsiteY3" fmla="*/ 6858000 h 6858000"/>
              <a:gd name="connsiteX4" fmla="*/ 1663908 w 4796852"/>
              <a:gd name="connsiteY4" fmla="*/ 0 h 6858000"/>
              <a:gd name="connsiteX0" fmla="*/ 1663908 w 3567659"/>
              <a:gd name="connsiteY0" fmla="*/ 0 h 6858000"/>
              <a:gd name="connsiteX1" fmla="*/ 3192905 w 3567659"/>
              <a:gd name="connsiteY1" fmla="*/ 14990 h 6858000"/>
              <a:gd name="connsiteX2" fmla="*/ 3567659 w 3567659"/>
              <a:gd name="connsiteY2" fmla="*/ 6858000 h 6858000"/>
              <a:gd name="connsiteX3" fmla="*/ 0 w 3567659"/>
              <a:gd name="connsiteY3" fmla="*/ 6858000 h 6858000"/>
              <a:gd name="connsiteX4" fmla="*/ 1663908 w 3567659"/>
              <a:gd name="connsiteY4" fmla="*/ 0 h 6858000"/>
              <a:gd name="connsiteX0" fmla="*/ 1663908 w 3192905"/>
              <a:gd name="connsiteY0" fmla="*/ 0 h 6858000"/>
              <a:gd name="connsiteX1" fmla="*/ 3192905 w 3192905"/>
              <a:gd name="connsiteY1" fmla="*/ 14990 h 6858000"/>
              <a:gd name="connsiteX2" fmla="*/ 3132944 w 3192905"/>
              <a:gd name="connsiteY2" fmla="*/ 6858000 h 6858000"/>
              <a:gd name="connsiteX3" fmla="*/ 0 w 3192905"/>
              <a:gd name="connsiteY3" fmla="*/ 6858000 h 6858000"/>
              <a:gd name="connsiteX4" fmla="*/ 1663908 w 3192905"/>
              <a:gd name="connsiteY4" fmla="*/ 0 h 6858000"/>
              <a:gd name="connsiteX0" fmla="*/ 1663908 w 3222885"/>
              <a:gd name="connsiteY0" fmla="*/ 0 h 6858000"/>
              <a:gd name="connsiteX1" fmla="*/ 3192905 w 3222885"/>
              <a:gd name="connsiteY1" fmla="*/ 14990 h 6858000"/>
              <a:gd name="connsiteX2" fmla="*/ 3222885 w 3222885"/>
              <a:gd name="connsiteY2" fmla="*/ 6858000 h 6858000"/>
              <a:gd name="connsiteX3" fmla="*/ 0 w 3222885"/>
              <a:gd name="connsiteY3" fmla="*/ 6858000 h 6858000"/>
              <a:gd name="connsiteX4" fmla="*/ 1663908 w 3222885"/>
              <a:gd name="connsiteY4" fmla="*/ 0 h 6858000"/>
              <a:gd name="connsiteX0" fmla="*/ 1663908 w 3192905"/>
              <a:gd name="connsiteY0" fmla="*/ 0 h 6872990"/>
              <a:gd name="connsiteX1" fmla="*/ 3192905 w 3192905"/>
              <a:gd name="connsiteY1" fmla="*/ 14990 h 6872990"/>
              <a:gd name="connsiteX2" fmla="*/ 3192904 w 3192905"/>
              <a:gd name="connsiteY2" fmla="*/ 6872990 h 6872990"/>
              <a:gd name="connsiteX3" fmla="*/ 0 w 3192905"/>
              <a:gd name="connsiteY3" fmla="*/ 6858000 h 6872990"/>
              <a:gd name="connsiteX4" fmla="*/ 1663908 w 3192905"/>
              <a:gd name="connsiteY4" fmla="*/ 0 h 6872990"/>
              <a:gd name="connsiteX0" fmla="*/ 1663908 w 3208780"/>
              <a:gd name="connsiteY0" fmla="*/ 885 h 6873875"/>
              <a:gd name="connsiteX1" fmla="*/ 3208780 w 3208780"/>
              <a:gd name="connsiteY1" fmla="*/ 0 h 6873875"/>
              <a:gd name="connsiteX2" fmla="*/ 3192904 w 3208780"/>
              <a:gd name="connsiteY2" fmla="*/ 6873875 h 6873875"/>
              <a:gd name="connsiteX3" fmla="*/ 0 w 3208780"/>
              <a:gd name="connsiteY3" fmla="*/ 6858885 h 6873875"/>
              <a:gd name="connsiteX4" fmla="*/ 1663908 w 3208780"/>
              <a:gd name="connsiteY4" fmla="*/ 885 h 6873875"/>
              <a:gd name="connsiteX0" fmla="*/ 1663908 w 3211954"/>
              <a:gd name="connsiteY0" fmla="*/ 885 h 6870700"/>
              <a:gd name="connsiteX1" fmla="*/ 3208780 w 3211954"/>
              <a:gd name="connsiteY1" fmla="*/ 0 h 6870700"/>
              <a:gd name="connsiteX2" fmla="*/ 3211954 w 3211954"/>
              <a:gd name="connsiteY2" fmla="*/ 6870700 h 6870700"/>
              <a:gd name="connsiteX3" fmla="*/ 0 w 3211954"/>
              <a:gd name="connsiteY3" fmla="*/ 6858885 h 6870700"/>
              <a:gd name="connsiteX4" fmla="*/ 1663908 w 3211954"/>
              <a:gd name="connsiteY4" fmla="*/ 885 h 6870700"/>
              <a:gd name="connsiteX0" fmla="*/ 1663908 w 4292608"/>
              <a:gd name="connsiteY0" fmla="*/ 885 h 6870700"/>
              <a:gd name="connsiteX1" fmla="*/ 3208780 w 4292608"/>
              <a:gd name="connsiteY1" fmla="*/ 0 h 6870700"/>
              <a:gd name="connsiteX2" fmla="*/ 4292608 w 4292608"/>
              <a:gd name="connsiteY2" fmla="*/ 6870700 h 6870700"/>
              <a:gd name="connsiteX3" fmla="*/ 0 w 4292608"/>
              <a:gd name="connsiteY3" fmla="*/ 6858885 h 6870700"/>
              <a:gd name="connsiteX4" fmla="*/ 1663908 w 4292608"/>
              <a:gd name="connsiteY4" fmla="*/ 885 h 6870700"/>
              <a:gd name="connsiteX0" fmla="*/ 1663908 w 5936866"/>
              <a:gd name="connsiteY0" fmla="*/ 8443 h 6878258"/>
              <a:gd name="connsiteX1" fmla="*/ 5936866 w 5936866"/>
              <a:gd name="connsiteY1" fmla="*/ 0 h 6878258"/>
              <a:gd name="connsiteX2" fmla="*/ 4292608 w 5936866"/>
              <a:gd name="connsiteY2" fmla="*/ 6878258 h 6878258"/>
              <a:gd name="connsiteX3" fmla="*/ 0 w 5936866"/>
              <a:gd name="connsiteY3" fmla="*/ 6866443 h 6878258"/>
              <a:gd name="connsiteX4" fmla="*/ 1663908 w 5936866"/>
              <a:gd name="connsiteY4" fmla="*/ 8443 h 6878258"/>
              <a:gd name="connsiteX0" fmla="*/ 1663908 w 5936866"/>
              <a:gd name="connsiteY0" fmla="*/ 8443 h 6878258"/>
              <a:gd name="connsiteX1" fmla="*/ 5936866 w 5936866"/>
              <a:gd name="connsiteY1" fmla="*/ 0 h 6878258"/>
              <a:gd name="connsiteX2" fmla="*/ 4292608 w 5936866"/>
              <a:gd name="connsiteY2" fmla="*/ 6878258 h 6878258"/>
              <a:gd name="connsiteX3" fmla="*/ 0 w 5936866"/>
              <a:gd name="connsiteY3" fmla="*/ 6866443 h 6878258"/>
              <a:gd name="connsiteX4" fmla="*/ 1663908 w 5936866"/>
              <a:gd name="connsiteY4" fmla="*/ 8443 h 6878258"/>
              <a:gd name="connsiteX0" fmla="*/ 1663908 w 5936866"/>
              <a:gd name="connsiteY0" fmla="*/ 8443 h 6878258"/>
              <a:gd name="connsiteX1" fmla="*/ 5936866 w 5936866"/>
              <a:gd name="connsiteY1" fmla="*/ 0 h 6878258"/>
              <a:gd name="connsiteX2" fmla="*/ 4292608 w 5936866"/>
              <a:gd name="connsiteY2" fmla="*/ 6878258 h 6878258"/>
              <a:gd name="connsiteX3" fmla="*/ 0 w 5936866"/>
              <a:gd name="connsiteY3" fmla="*/ 6866443 h 6878258"/>
              <a:gd name="connsiteX4" fmla="*/ 1663908 w 5936866"/>
              <a:gd name="connsiteY4" fmla="*/ 8443 h 6878258"/>
              <a:gd name="connsiteX0" fmla="*/ 1663908 w 5936866"/>
              <a:gd name="connsiteY0" fmla="*/ 8443 h 6878258"/>
              <a:gd name="connsiteX1" fmla="*/ 5936866 w 5936866"/>
              <a:gd name="connsiteY1" fmla="*/ 0 h 6878258"/>
              <a:gd name="connsiteX2" fmla="*/ 4292608 w 5936866"/>
              <a:gd name="connsiteY2" fmla="*/ 6878258 h 6878258"/>
              <a:gd name="connsiteX3" fmla="*/ 0 w 5936866"/>
              <a:gd name="connsiteY3" fmla="*/ 6866443 h 6878258"/>
              <a:gd name="connsiteX4" fmla="*/ 1663908 w 5936866"/>
              <a:gd name="connsiteY4" fmla="*/ 8443 h 6878258"/>
              <a:gd name="connsiteX0" fmla="*/ 1663908 w 5936866"/>
              <a:gd name="connsiteY0" fmla="*/ 8443 h 6878258"/>
              <a:gd name="connsiteX1" fmla="*/ 5936866 w 5936866"/>
              <a:gd name="connsiteY1" fmla="*/ 0 h 6878258"/>
              <a:gd name="connsiteX2" fmla="*/ 4292608 w 5936866"/>
              <a:gd name="connsiteY2" fmla="*/ 6878258 h 6878258"/>
              <a:gd name="connsiteX3" fmla="*/ 0 w 5936866"/>
              <a:gd name="connsiteY3" fmla="*/ 6866443 h 6878258"/>
              <a:gd name="connsiteX4" fmla="*/ 1663908 w 5936866"/>
              <a:gd name="connsiteY4" fmla="*/ 8443 h 6878258"/>
              <a:gd name="connsiteX0" fmla="*/ 1656288 w 5936866"/>
              <a:gd name="connsiteY0" fmla="*/ 822 h 6878258"/>
              <a:gd name="connsiteX1" fmla="*/ 5936866 w 5936866"/>
              <a:gd name="connsiteY1" fmla="*/ 0 h 6878258"/>
              <a:gd name="connsiteX2" fmla="*/ 4292608 w 5936866"/>
              <a:gd name="connsiteY2" fmla="*/ 6878258 h 6878258"/>
              <a:gd name="connsiteX3" fmla="*/ 0 w 5936866"/>
              <a:gd name="connsiteY3" fmla="*/ 6866443 h 6878258"/>
              <a:gd name="connsiteX4" fmla="*/ 1656288 w 5936866"/>
              <a:gd name="connsiteY4" fmla="*/ 822 h 6878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36866" h="6878258">
                <a:moveTo>
                  <a:pt x="1656288" y="822"/>
                </a:moveTo>
                <a:lnTo>
                  <a:pt x="5936866" y="0"/>
                </a:lnTo>
                <a:lnTo>
                  <a:pt x="4292608" y="6878258"/>
                </a:lnTo>
                <a:lnTo>
                  <a:pt x="0" y="6866443"/>
                </a:lnTo>
                <a:lnTo>
                  <a:pt x="1656288" y="82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>
            <a:lvl1pPr marL="0" indent="0" algn="r">
              <a:buNone/>
              <a:defRPr sz="18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Title 13"/>
          <p:cNvSpPr>
            <a:spLocks noGrp="1"/>
          </p:cNvSpPr>
          <p:nvPr>
            <p:ph type="title" hasCustomPrompt="1"/>
          </p:nvPr>
        </p:nvSpPr>
        <p:spPr>
          <a:xfrm>
            <a:off x="394448" y="756029"/>
            <a:ext cx="3284418" cy="449316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00A1CE"/>
                </a:solidFill>
                <a:latin typeface="+mj-lt"/>
                <a:ea typeface="Samsung Sharp Sans Medium" charset="0"/>
                <a:cs typeface="Samsung Sharp Sans Medium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6" name="Text Placeholder 16"/>
          <p:cNvSpPr>
            <a:spLocks noGrp="1"/>
          </p:cNvSpPr>
          <p:nvPr>
            <p:ph type="body" sz="quarter" idx="10"/>
          </p:nvPr>
        </p:nvSpPr>
        <p:spPr>
          <a:xfrm>
            <a:off x="394447" y="1205345"/>
            <a:ext cx="3284419" cy="355804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  <a:latin typeface="+mj-lt"/>
                <a:ea typeface="Samsung Sharp Sans Medium" charset="0"/>
                <a:cs typeface="Samsung Sharp Sans Medium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quarter" idx="12"/>
          </p:nvPr>
        </p:nvSpPr>
        <p:spPr>
          <a:xfrm>
            <a:off x="8856921" y="1205346"/>
            <a:ext cx="3094074" cy="492964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E0B5262C-6049-491D-95C9-12EA2DE456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5659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3115062" y="-29591"/>
            <a:ext cx="9120741" cy="6921437"/>
          </a:xfrm>
          <a:custGeom>
            <a:avLst/>
            <a:gdLst>
              <a:gd name="connsiteX0" fmla="*/ 0 w 3132944"/>
              <a:gd name="connsiteY0" fmla="*/ 0 h 6858000"/>
              <a:gd name="connsiteX1" fmla="*/ 3132944 w 3132944"/>
              <a:gd name="connsiteY1" fmla="*/ 0 h 6858000"/>
              <a:gd name="connsiteX2" fmla="*/ 3132944 w 3132944"/>
              <a:gd name="connsiteY2" fmla="*/ 6858000 h 6858000"/>
              <a:gd name="connsiteX3" fmla="*/ 0 w 3132944"/>
              <a:gd name="connsiteY3" fmla="*/ 6858000 h 6858000"/>
              <a:gd name="connsiteX4" fmla="*/ 0 w 3132944"/>
              <a:gd name="connsiteY4" fmla="*/ 0 h 6858000"/>
              <a:gd name="connsiteX0" fmla="*/ 1663908 w 4796852"/>
              <a:gd name="connsiteY0" fmla="*/ 0 h 6858000"/>
              <a:gd name="connsiteX1" fmla="*/ 4796852 w 4796852"/>
              <a:gd name="connsiteY1" fmla="*/ 0 h 6858000"/>
              <a:gd name="connsiteX2" fmla="*/ 4796852 w 4796852"/>
              <a:gd name="connsiteY2" fmla="*/ 6858000 h 6858000"/>
              <a:gd name="connsiteX3" fmla="*/ 0 w 4796852"/>
              <a:gd name="connsiteY3" fmla="*/ 6858000 h 6858000"/>
              <a:gd name="connsiteX4" fmla="*/ 1663908 w 4796852"/>
              <a:gd name="connsiteY4" fmla="*/ 0 h 6858000"/>
              <a:gd name="connsiteX0" fmla="*/ 1663908 w 4796852"/>
              <a:gd name="connsiteY0" fmla="*/ 14990 h 6872990"/>
              <a:gd name="connsiteX1" fmla="*/ 3327816 w 4796852"/>
              <a:gd name="connsiteY1" fmla="*/ 0 h 6872990"/>
              <a:gd name="connsiteX2" fmla="*/ 4796852 w 4796852"/>
              <a:gd name="connsiteY2" fmla="*/ 6872990 h 6872990"/>
              <a:gd name="connsiteX3" fmla="*/ 0 w 4796852"/>
              <a:gd name="connsiteY3" fmla="*/ 6872990 h 6872990"/>
              <a:gd name="connsiteX4" fmla="*/ 1663908 w 4796852"/>
              <a:gd name="connsiteY4" fmla="*/ 14990 h 6872990"/>
              <a:gd name="connsiteX0" fmla="*/ 1663908 w 4796852"/>
              <a:gd name="connsiteY0" fmla="*/ 0 h 6858000"/>
              <a:gd name="connsiteX1" fmla="*/ 2578308 w 4796852"/>
              <a:gd name="connsiteY1" fmla="*/ 0 h 6858000"/>
              <a:gd name="connsiteX2" fmla="*/ 4796852 w 4796852"/>
              <a:gd name="connsiteY2" fmla="*/ 6858000 h 6858000"/>
              <a:gd name="connsiteX3" fmla="*/ 0 w 4796852"/>
              <a:gd name="connsiteY3" fmla="*/ 6858000 h 6858000"/>
              <a:gd name="connsiteX4" fmla="*/ 1663908 w 4796852"/>
              <a:gd name="connsiteY4" fmla="*/ 0 h 6858000"/>
              <a:gd name="connsiteX0" fmla="*/ 1663908 w 4796852"/>
              <a:gd name="connsiteY0" fmla="*/ 0 h 6858000"/>
              <a:gd name="connsiteX1" fmla="*/ 3192905 w 4796852"/>
              <a:gd name="connsiteY1" fmla="*/ 14990 h 6858000"/>
              <a:gd name="connsiteX2" fmla="*/ 4796852 w 4796852"/>
              <a:gd name="connsiteY2" fmla="*/ 6858000 h 6858000"/>
              <a:gd name="connsiteX3" fmla="*/ 0 w 4796852"/>
              <a:gd name="connsiteY3" fmla="*/ 6858000 h 6858000"/>
              <a:gd name="connsiteX4" fmla="*/ 1663908 w 4796852"/>
              <a:gd name="connsiteY4" fmla="*/ 0 h 6858000"/>
              <a:gd name="connsiteX0" fmla="*/ 1663908 w 3567659"/>
              <a:gd name="connsiteY0" fmla="*/ 0 h 6858000"/>
              <a:gd name="connsiteX1" fmla="*/ 3192905 w 3567659"/>
              <a:gd name="connsiteY1" fmla="*/ 14990 h 6858000"/>
              <a:gd name="connsiteX2" fmla="*/ 3567659 w 3567659"/>
              <a:gd name="connsiteY2" fmla="*/ 6858000 h 6858000"/>
              <a:gd name="connsiteX3" fmla="*/ 0 w 3567659"/>
              <a:gd name="connsiteY3" fmla="*/ 6858000 h 6858000"/>
              <a:gd name="connsiteX4" fmla="*/ 1663908 w 3567659"/>
              <a:gd name="connsiteY4" fmla="*/ 0 h 6858000"/>
              <a:gd name="connsiteX0" fmla="*/ 1663908 w 3192905"/>
              <a:gd name="connsiteY0" fmla="*/ 0 h 6858000"/>
              <a:gd name="connsiteX1" fmla="*/ 3192905 w 3192905"/>
              <a:gd name="connsiteY1" fmla="*/ 14990 h 6858000"/>
              <a:gd name="connsiteX2" fmla="*/ 3132944 w 3192905"/>
              <a:gd name="connsiteY2" fmla="*/ 6858000 h 6858000"/>
              <a:gd name="connsiteX3" fmla="*/ 0 w 3192905"/>
              <a:gd name="connsiteY3" fmla="*/ 6858000 h 6858000"/>
              <a:gd name="connsiteX4" fmla="*/ 1663908 w 3192905"/>
              <a:gd name="connsiteY4" fmla="*/ 0 h 6858000"/>
              <a:gd name="connsiteX0" fmla="*/ 1663908 w 3222885"/>
              <a:gd name="connsiteY0" fmla="*/ 0 h 6858000"/>
              <a:gd name="connsiteX1" fmla="*/ 3192905 w 3222885"/>
              <a:gd name="connsiteY1" fmla="*/ 14990 h 6858000"/>
              <a:gd name="connsiteX2" fmla="*/ 3222885 w 3222885"/>
              <a:gd name="connsiteY2" fmla="*/ 6858000 h 6858000"/>
              <a:gd name="connsiteX3" fmla="*/ 0 w 3222885"/>
              <a:gd name="connsiteY3" fmla="*/ 6858000 h 6858000"/>
              <a:gd name="connsiteX4" fmla="*/ 1663908 w 3222885"/>
              <a:gd name="connsiteY4" fmla="*/ 0 h 6858000"/>
              <a:gd name="connsiteX0" fmla="*/ 1663908 w 3192905"/>
              <a:gd name="connsiteY0" fmla="*/ 0 h 6872990"/>
              <a:gd name="connsiteX1" fmla="*/ 3192905 w 3192905"/>
              <a:gd name="connsiteY1" fmla="*/ 14990 h 6872990"/>
              <a:gd name="connsiteX2" fmla="*/ 3192904 w 3192905"/>
              <a:gd name="connsiteY2" fmla="*/ 6872990 h 6872990"/>
              <a:gd name="connsiteX3" fmla="*/ 0 w 3192905"/>
              <a:gd name="connsiteY3" fmla="*/ 6858000 h 6872990"/>
              <a:gd name="connsiteX4" fmla="*/ 1663908 w 3192905"/>
              <a:gd name="connsiteY4" fmla="*/ 0 h 6872990"/>
              <a:gd name="connsiteX0" fmla="*/ 1663908 w 3208780"/>
              <a:gd name="connsiteY0" fmla="*/ 885 h 6873875"/>
              <a:gd name="connsiteX1" fmla="*/ 3208780 w 3208780"/>
              <a:gd name="connsiteY1" fmla="*/ 0 h 6873875"/>
              <a:gd name="connsiteX2" fmla="*/ 3192904 w 3208780"/>
              <a:gd name="connsiteY2" fmla="*/ 6873875 h 6873875"/>
              <a:gd name="connsiteX3" fmla="*/ 0 w 3208780"/>
              <a:gd name="connsiteY3" fmla="*/ 6858885 h 6873875"/>
              <a:gd name="connsiteX4" fmla="*/ 1663908 w 3208780"/>
              <a:gd name="connsiteY4" fmla="*/ 885 h 6873875"/>
              <a:gd name="connsiteX0" fmla="*/ 1663908 w 3211954"/>
              <a:gd name="connsiteY0" fmla="*/ 885 h 6870700"/>
              <a:gd name="connsiteX1" fmla="*/ 3208780 w 3211954"/>
              <a:gd name="connsiteY1" fmla="*/ 0 h 6870700"/>
              <a:gd name="connsiteX2" fmla="*/ 3211954 w 3211954"/>
              <a:gd name="connsiteY2" fmla="*/ 6870700 h 6870700"/>
              <a:gd name="connsiteX3" fmla="*/ 0 w 3211954"/>
              <a:gd name="connsiteY3" fmla="*/ 6858885 h 6870700"/>
              <a:gd name="connsiteX4" fmla="*/ 1663908 w 3211954"/>
              <a:gd name="connsiteY4" fmla="*/ 885 h 6870700"/>
              <a:gd name="connsiteX0" fmla="*/ 1663908 w 4292608"/>
              <a:gd name="connsiteY0" fmla="*/ 885 h 6870700"/>
              <a:gd name="connsiteX1" fmla="*/ 3208780 w 4292608"/>
              <a:gd name="connsiteY1" fmla="*/ 0 h 6870700"/>
              <a:gd name="connsiteX2" fmla="*/ 4292608 w 4292608"/>
              <a:gd name="connsiteY2" fmla="*/ 6870700 h 6870700"/>
              <a:gd name="connsiteX3" fmla="*/ 0 w 4292608"/>
              <a:gd name="connsiteY3" fmla="*/ 6858885 h 6870700"/>
              <a:gd name="connsiteX4" fmla="*/ 1663908 w 4292608"/>
              <a:gd name="connsiteY4" fmla="*/ 885 h 6870700"/>
              <a:gd name="connsiteX0" fmla="*/ 1663908 w 5936866"/>
              <a:gd name="connsiteY0" fmla="*/ 8443 h 6878258"/>
              <a:gd name="connsiteX1" fmla="*/ 5936866 w 5936866"/>
              <a:gd name="connsiteY1" fmla="*/ 0 h 6878258"/>
              <a:gd name="connsiteX2" fmla="*/ 4292608 w 5936866"/>
              <a:gd name="connsiteY2" fmla="*/ 6878258 h 6878258"/>
              <a:gd name="connsiteX3" fmla="*/ 0 w 5936866"/>
              <a:gd name="connsiteY3" fmla="*/ 6866443 h 6878258"/>
              <a:gd name="connsiteX4" fmla="*/ 1663908 w 5936866"/>
              <a:gd name="connsiteY4" fmla="*/ 8443 h 6878258"/>
              <a:gd name="connsiteX0" fmla="*/ 1663908 w 5936866"/>
              <a:gd name="connsiteY0" fmla="*/ 8443 h 6878258"/>
              <a:gd name="connsiteX1" fmla="*/ 5936866 w 5936866"/>
              <a:gd name="connsiteY1" fmla="*/ 0 h 6878258"/>
              <a:gd name="connsiteX2" fmla="*/ 4292608 w 5936866"/>
              <a:gd name="connsiteY2" fmla="*/ 6878258 h 6878258"/>
              <a:gd name="connsiteX3" fmla="*/ 0 w 5936866"/>
              <a:gd name="connsiteY3" fmla="*/ 6866443 h 6878258"/>
              <a:gd name="connsiteX4" fmla="*/ 1663908 w 5936866"/>
              <a:gd name="connsiteY4" fmla="*/ 8443 h 6878258"/>
              <a:gd name="connsiteX0" fmla="*/ 1663908 w 5936866"/>
              <a:gd name="connsiteY0" fmla="*/ 8443 h 6878258"/>
              <a:gd name="connsiteX1" fmla="*/ 5936866 w 5936866"/>
              <a:gd name="connsiteY1" fmla="*/ 0 h 6878258"/>
              <a:gd name="connsiteX2" fmla="*/ 4292608 w 5936866"/>
              <a:gd name="connsiteY2" fmla="*/ 6878258 h 6878258"/>
              <a:gd name="connsiteX3" fmla="*/ 0 w 5936866"/>
              <a:gd name="connsiteY3" fmla="*/ 6866443 h 6878258"/>
              <a:gd name="connsiteX4" fmla="*/ 1663908 w 5936866"/>
              <a:gd name="connsiteY4" fmla="*/ 8443 h 6878258"/>
              <a:gd name="connsiteX0" fmla="*/ 1663908 w 5936866"/>
              <a:gd name="connsiteY0" fmla="*/ 8443 h 6878258"/>
              <a:gd name="connsiteX1" fmla="*/ 5936866 w 5936866"/>
              <a:gd name="connsiteY1" fmla="*/ 0 h 6878258"/>
              <a:gd name="connsiteX2" fmla="*/ 4292608 w 5936866"/>
              <a:gd name="connsiteY2" fmla="*/ 6878258 h 6878258"/>
              <a:gd name="connsiteX3" fmla="*/ 0 w 5936866"/>
              <a:gd name="connsiteY3" fmla="*/ 6866443 h 6878258"/>
              <a:gd name="connsiteX4" fmla="*/ 1663908 w 5936866"/>
              <a:gd name="connsiteY4" fmla="*/ 8443 h 6878258"/>
              <a:gd name="connsiteX0" fmla="*/ 1663908 w 5936866"/>
              <a:gd name="connsiteY0" fmla="*/ 8443 h 6878258"/>
              <a:gd name="connsiteX1" fmla="*/ 5936866 w 5936866"/>
              <a:gd name="connsiteY1" fmla="*/ 0 h 6878258"/>
              <a:gd name="connsiteX2" fmla="*/ 4292608 w 5936866"/>
              <a:gd name="connsiteY2" fmla="*/ 6878258 h 6878258"/>
              <a:gd name="connsiteX3" fmla="*/ 0 w 5936866"/>
              <a:gd name="connsiteY3" fmla="*/ 6866443 h 6878258"/>
              <a:gd name="connsiteX4" fmla="*/ 1663908 w 5936866"/>
              <a:gd name="connsiteY4" fmla="*/ 8443 h 6878258"/>
              <a:gd name="connsiteX0" fmla="*/ 1656288 w 5936866"/>
              <a:gd name="connsiteY0" fmla="*/ 822 h 6878258"/>
              <a:gd name="connsiteX1" fmla="*/ 5936866 w 5936866"/>
              <a:gd name="connsiteY1" fmla="*/ 0 h 6878258"/>
              <a:gd name="connsiteX2" fmla="*/ 4292608 w 5936866"/>
              <a:gd name="connsiteY2" fmla="*/ 6878258 h 6878258"/>
              <a:gd name="connsiteX3" fmla="*/ 0 w 5936866"/>
              <a:gd name="connsiteY3" fmla="*/ 6866443 h 6878258"/>
              <a:gd name="connsiteX4" fmla="*/ 1656288 w 5936866"/>
              <a:gd name="connsiteY4" fmla="*/ 822 h 6878258"/>
              <a:gd name="connsiteX0" fmla="*/ 1656288 w 9120741"/>
              <a:gd name="connsiteY0" fmla="*/ 22858 h 6900294"/>
              <a:gd name="connsiteX1" fmla="*/ 9120741 w 9120741"/>
              <a:gd name="connsiteY1" fmla="*/ 0 h 6900294"/>
              <a:gd name="connsiteX2" fmla="*/ 4292608 w 9120741"/>
              <a:gd name="connsiteY2" fmla="*/ 6900294 h 6900294"/>
              <a:gd name="connsiteX3" fmla="*/ 0 w 9120741"/>
              <a:gd name="connsiteY3" fmla="*/ 6888479 h 6900294"/>
              <a:gd name="connsiteX4" fmla="*/ 1656288 w 9120741"/>
              <a:gd name="connsiteY4" fmla="*/ 22858 h 6900294"/>
              <a:gd name="connsiteX0" fmla="*/ 1656288 w 9120741"/>
              <a:gd name="connsiteY0" fmla="*/ 22858 h 6922330"/>
              <a:gd name="connsiteX1" fmla="*/ 9120741 w 9120741"/>
              <a:gd name="connsiteY1" fmla="*/ 0 h 6922330"/>
              <a:gd name="connsiteX2" fmla="*/ 9106979 w 9120741"/>
              <a:gd name="connsiteY2" fmla="*/ 6922330 h 6922330"/>
              <a:gd name="connsiteX3" fmla="*/ 0 w 9120741"/>
              <a:gd name="connsiteY3" fmla="*/ 6888479 h 6922330"/>
              <a:gd name="connsiteX4" fmla="*/ 1656288 w 9120741"/>
              <a:gd name="connsiteY4" fmla="*/ 22858 h 6922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0741" h="6922330">
                <a:moveTo>
                  <a:pt x="1656288" y="22858"/>
                </a:moveTo>
                <a:lnTo>
                  <a:pt x="9120741" y="0"/>
                </a:lnTo>
                <a:cubicBezTo>
                  <a:pt x="9116154" y="2307443"/>
                  <a:pt x="9111566" y="4614887"/>
                  <a:pt x="9106979" y="6922330"/>
                </a:cubicBezTo>
                <a:lnTo>
                  <a:pt x="0" y="6888479"/>
                </a:lnTo>
                <a:lnTo>
                  <a:pt x="1656288" y="2285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>
            <a:lvl1pPr marL="0" indent="0" algn="r">
              <a:buNone/>
              <a:defRPr sz="18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Title 13"/>
          <p:cNvSpPr>
            <a:spLocks noGrp="1"/>
          </p:cNvSpPr>
          <p:nvPr>
            <p:ph type="title" hasCustomPrompt="1"/>
          </p:nvPr>
        </p:nvSpPr>
        <p:spPr>
          <a:xfrm>
            <a:off x="394448" y="756029"/>
            <a:ext cx="3284418" cy="449316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00A1CE"/>
                </a:solidFill>
                <a:latin typeface="+mj-lt"/>
                <a:ea typeface="Samsung Sharp Sans Medium" charset="0"/>
                <a:cs typeface="Samsung Sharp Sans Medium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6" name="Text Placeholder 16"/>
          <p:cNvSpPr>
            <a:spLocks noGrp="1"/>
          </p:cNvSpPr>
          <p:nvPr>
            <p:ph type="body" sz="quarter" idx="10"/>
          </p:nvPr>
        </p:nvSpPr>
        <p:spPr>
          <a:xfrm>
            <a:off x="394447" y="1205345"/>
            <a:ext cx="3284419" cy="355804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  <a:latin typeface="+mj-lt"/>
                <a:ea typeface="Samsung Sharp Sans Medium" charset="0"/>
                <a:cs typeface="Samsung Sharp Sans Medium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599740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/>
          <a:lstStyle>
            <a:lvl1pPr>
              <a:defRPr sz="2000" b="0" i="0" baseline="0">
                <a:latin typeface="Century Gothic obyčejné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Insert a picture</a:t>
            </a:r>
          </a:p>
        </p:txBody>
      </p:sp>
      <p:grpSp>
        <p:nvGrpSpPr>
          <p:cNvPr id="7" name="Group 6"/>
          <p:cNvGrpSpPr/>
          <p:nvPr userDrawn="1"/>
        </p:nvGrpSpPr>
        <p:grpSpPr>
          <a:xfrm>
            <a:off x="-27028" y="3608311"/>
            <a:ext cx="5567216" cy="2009345"/>
            <a:chOff x="-38179" y="1042458"/>
            <a:chExt cx="5427754" cy="3088659"/>
          </a:xfrm>
        </p:grpSpPr>
        <p:sp>
          <p:nvSpPr>
            <p:cNvPr id="8" name="Rectangle 2"/>
            <p:cNvSpPr/>
            <p:nvPr/>
          </p:nvSpPr>
          <p:spPr>
            <a:xfrm flipV="1">
              <a:off x="2385664" y="1911968"/>
              <a:ext cx="2886506" cy="2209673"/>
            </a:xfrm>
            <a:custGeom>
              <a:avLst/>
              <a:gdLst>
                <a:gd name="connsiteX0" fmla="*/ 0 w 4026468"/>
                <a:gd name="connsiteY0" fmla="*/ 0 h 5143500"/>
                <a:gd name="connsiteX1" fmla="*/ 4026468 w 4026468"/>
                <a:gd name="connsiteY1" fmla="*/ 0 h 5143500"/>
                <a:gd name="connsiteX2" fmla="*/ 4026468 w 4026468"/>
                <a:gd name="connsiteY2" fmla="*/ 5143500 h 5143500"/>
                <a:gd name="connsiteX3" fmla="*/ 0 w 4026468"/>
                <a:gd name="connsiteY3" fmla="*/ 5143500 h 5143500"/>
                <a:gd name="connsiteX4" fmla="*/ 0 w 4026468"/>
                <a:gd name="connsiteY4" fmla="*/ 0 h 5143500"/>
                <a:gd name="connsiteX0" fmla="*/ 0 w 4026468"/>
                <a:gd name="connsiteY0" fmla="*/ 0 h 5143500"/>
                <a:gd name="connsiteX1" fmla="*/ 4026468 w 4026468"/>
                <a:gd name="connsiteY1" fmla="*/ 0 h 5143500"/>
                <a:gd name="connsiteX2" fmla="*/ 4026468 w 4026468"/>
                <a:gd name="connsiteY2" fmla="*/ 5143500 h 5143500"/>
                <a:gd name="connsiteX3" fmla="*/ 1270094 w 4026468"/>
                <a:gd name="connsiteY3" fmla="*/ 5143500 h 5143500"/>
                <a:gd name="connsiteX4" fmla="*/ 0 w 4026468"/>
                <a:gd name="connsiteY4" fmla="*/ 0 h 5143500"/>
                <a:gd name="connsiteX0" fmla="*/ 0 w 4026468"/>
                <a:gd name="connsiteY0" fmla="*/ 0 h 5157009"/>
                <a:gd name="connsiteX1" fmla="*/ 4026468 w 4026468"/>
                <a:gd name="connsiteY1" fmla="*/ 0 h 5157009"/>
                <a:gd name="connsiteX2" fmla="*/ 4026468 w 4026468"/>
                <a:gd name="connsiteY2" fmla="*/ 5143500 h 5157009"/>
                <a:gd name="connsiteX3" fmla="*/ 1202536 w 4026468"/>
                <a:gd name="connsiteY3" fmla="*/ 5157009 h 5157009"/>
                <a:gd name="connsiteX4" fmla="*/ 0 w 4026468"/>
                <a:gd name="connsiteY4" fmla="*/ 0 h 5157009"/>
                <a:gd name="connsiteX0" fmla="*/ 0 w 5242516"/>
                <a:gd name="connsiteY0" fmla="*/ 0 h 5157009"/>
                <a:gd name="connsiteX1" fmla="*/ 4026468 w 5242516"/>
                <a:gd name="connsiteY1" fmla="*/ 0 h 5157009"/>
                <a:gd name="connsiteX2" fmla="*/ 5242516 w 5242516"/>
                <a:gd name="connsiteY2" fmla="*/ 5143500 h 5157009"/>
                <a:gd name="connsiteX3" fmla="*/ 1202536 w 5242516"/>
                <a:gd name="connsiteY3" fmla="*/ 5157009 h 5157009"/>
                <a:gd name="connsiteX4" fmla="*/ 0 w 5242516"/>
                <a:gd name="connsiteY4" fmla="*/ 0 h 5157009"/>
                <a:gd name="connsiteX0" fmla="*/ 0 w 5323585"/>
                <a:gd name="connsiteY0" fmla="*/ 0 h 5157009"/>
                <a:gd name="connsiteX1" fmla="*/ 4026468 w 5323585"/>
                <a:gd name="connsiteY1" fmla="*/ 0 h 5157009"/>
                <a:gd name="connsiteX2" fmla="*/ 5323585 w 5323585"/>
                <a:gd name="connsiteY2" fmla="*/ 5157009 h 5157009"/>
                <a:gd name="connsiteX3" fmla="*/ 1202536 w 5323585"/>
                <a:gd name="connsiteY3" fmla="*/ 5157009 h 5157009"/>
                <a:gd name="connsiteX4" fmla="*/ 0 w 5323585"/>
                <a:gd name="connsiteY4" fmla="*/ 0 h 5157009"/>
                <a:gd name="connsiteX0" fmla="*/ 0 w 5472213"/>
                <a:gd name="connsiteY0" fmla="*/ 0 h 5157009"/>
                <a:gd name="connsiteX1" fmla="*/ 4026468 w 5472213"/>
                <a:gd name="connsiteY1" fmla="*/ 0 h 5157009"/>
                <a:gd name="connsiteX2" fmla="*/ 5472213 w 5472213"/>
                <a:gd name="connsiteY2" fmla="*/ 5157009 h 5157009"/>
                <a:gd name="connsiteX3" fmla="*/ 1202536 w 5472213"/>
                <a:gd name="connsiteY3" fmla="*/ 5157009 h 5157009"/>
                <a:gd name="connsiteX4" fmla="*/ 0 w 5472213"/>
                <a:gd name="connsiteY4" fmla="*/ 0 h 5157009"/>
                <a:gd name="connsiteX0" fmla="*/ 0 w 5242515"/>
                <a:gd name="connsiteY0" fmla="*/ 0 h 5170518"/>
                <a:gd name="connsiteX1" fmla="*/ 4026468 w 5242515"/>
                <a:gd name="connsiteY1" fmla="*/ 0 h 5170518"/>
                <a:gd name="connsiteX2" fmla="*/ 5242515 w 5242515"/>
                <a:gd name="connsiteY2" fmla="*/ 5170518 h 5170518"/>
                <a:gd name="connsiteX3" fmla="*/ 1202536 w 5242515"/>
                <a:gd name="connsiteY3" fmla="*/ 5157009 h 5170518"/>
                <a:gd name="connsiteX4" fmla="*/ 0 w 5242515"/>
                <a:gd name="connsiteY4" fmla="*/ 0 h 5170518"/>
                <a:gd name="connsiteX0" fmla="*/ 0 w 5242515"/>
                <a:gd name="connsiteY0" fmla="*/ 0 h 5170518"/>
                <a:gd name="connsiteX1" fmla="*/ 5235986 w 5242515"/>
                <a:gd name="connsiteY1" fmla="*/ 17784 h 5170518"/>
                <a:gd name="connsiteX2" fmla="*/ 5242515 w 5242515"/>
                <a:gd name="connsiteY2" fmla="*/ 5170518 h 5170518"/>
                <a:gd name="connsiteX3" fmla="*/ 1202536 w 5242515"/>
                <a:gd name="connsiteY3" fmla="*/ 5157009 h 5170518"/>
                <a:gd name="connsiteX4" fmla="*/ 0 w 5242515"/>
                <a:gd name="connsiteY4" fmla="*/ 0 h 5170518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665475"/>
                <a:gd name="connsiteY0" fmla="*/ 0 h 5157009"/>
                <a:gd name="connsiteX1" fmla="*/ 5235986 w 6665475"/>
                <a:gd name="connsiteY1" fmla="*/ 17784 h 5157009"/>
                <a:gd name="connsiteX2" fmla="*/ 6665475 w 6665475"/>
                <a:gd name="connsiteY2" fmla="*/ 5152735 h 5157009"/>
                <a:gd name="connsiteX3" fmla="*/ 1202536 w 6665475"/>
                <a:gd name="connsiteY3" fmla="*/ 5157009 h 5157009"/>
                <a:gd name="connsiteX4" fmla="*/ 0 w 6665475"/>
                <a:gd name="connsiteY4" fmla="*/ 0 h 5157009"/>
                <a:gd name="connsiteX0" fmla="*/ 0 w 6665475"/>
                <a:gd name="connsiteY0" fmla="*/ 0 h 5157009"/>
                <a:gd name="connsiteX1" fmla="*/ 5538366 w 6665475"/>
                <a:gd name="connsiteY1" fmla="*/ 0 h 5157009"/>
                <a:gd name="connsiteX2" fmla="*/ 6665475 w 6665475"/>
                <a:gd name="connsiteY2" fmla="*/ 5152735 h 5157009"/>
                <a:gd name="connsiteX3" fmla="*/ 1202536 w 6665475"/>
                <a:gd name="connsiteY3" fmla="*/ 5157009 h 5157009"/>
                <a:gd name="connsiteX4" fmla="*/ 0 w 6665475"/>
                <a:gd name="connsiteY4" fmla="*/ 0 h 5157009"/>
                <a:gd name="connsiteX0" fmla="*/ 0 w 6736622"/>
                <a:gd name="connsiteY0" fmla="*/ 0 h 5157009"/>
                <a:gd name="connsiteX1" fmla="*/ 5538366 w 6736622"/>
                <a:gd name="connsiteY1" fmla="*/ 0 h 5157009"/>
                <a:gd name="connsiteX2" fmla="*/ 6736622 w 6736622"/>
                <a:gd name="connsiteY2" fmla="*/ 5152735 h 5157009"/>
                <a:gd name="connsiteX3" fmla="*/ 1202536 w 6736622"/>
                <a:gd name="connsiteY3" fmla="*/ 5157009 h 5157009"/>
                <a:gd name="connsiteX4" fmla="*/ 0 w 6736622"/>
                <a:gd name="connsiteY4" fmla="*/ 0 h 5157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36622" h="5157009">
                  <a:moveTo>
                    <a:pt x="0" y="0"/>
                  </a:moveTo>
                  <a:lnTo>
                    <a:pt x="5538366" y="0"/>
                  </a:lnTo>
                  <a:lnTo>
                    <a:pt x="6736622" y="5152735"/>
                  </a:lnTo>
                  <a:lnTo>
                    <a:pt x="1202536" y="515700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0CE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8" tIns="45719" rIns="91438" bIns="45719" rtlCol="0" anchor="ctr"/>
            <a:lstStyle/>
            <a:p>
              <a:pPr algn="ctr"/>
              <a:endParaRPr lang="en-US" b="0" i="0" dirty="0">
                <a:latin typeface="Century Gothic obyčejné" charset="0"/>
              </a:endParaRPr>
            </a:p>
          </p:txBody>
        </p:sp>
        <p:sp>
          <p:nvSpPr>
            <p:cNvPr id="9" name="Rectangle 2"/>
            <p:cNvSpPr/>
            <p:nvPr/>
          </p:nvSpPr>
          <p:spPr>
            <a:xfrm flipV="1">
              <a:off x="-38179" y="1042458"/>
              <a:ext cx="5427754" cy="3088659"/>
            </a:xfrm>
            <a:custGeom>
              <a:avLst/>
              <a:gdLst>
                <a:gd name="connsiteX0" fmla="*/ 0 w 4026468"/>
                <a:gd name="connsiteY0" fmla="*/ 0 h 5143500"/>
                <a:gd name="connsiteX1" fmla="*/ 4026468 w 4026468"/>
                <a:gd name="connsiteY1" fmla="*/ 0 h 5143500"/>
                <a:gd name="connsiteX2" fmla="*/ 4026468 w 4026468"/>
                <a:gd name="connsiteY2" fmla="*/ 5143500 h 5143500"/>
                <a:gd name="connsiteX3" fmla="*/ 0 w 4026468"/>
                <a:gd name="connsiteY3" fmla="*/ 5143500 h 5143500"/>
                <a:gd name="connsiteX4" fmla="*/ 0 w 4026468"/>
                <a:gd name="connsiteY4" fmla="*/ 0 h 5143500"/>
                <a:gd name="connsiteX0" fmla="*/ 0 w 4026468"/>
                <a:gd name="connsiteY0" fmla="*/ 0 h 5143500"/>
                <a:gd name="connsiteX1" fmla="*/ 4026468 w 4026468"/>
                <a:gd name="connsiteY1" fmla="*/ 0 h 5143500"/>
                <a:gd name="connsiteX2" fmla="*/ 4026468 w 4026468"/>
                <a:gd name="connsiteY2" fmla="*/ 5143500 h 5143500"/>
                <a:gd name="connsiteX3" fmla="*/ 1270094 w 4026468"/>
                <a:gd name="connsiteY3" fmla="*/ 5143500 h 5143500"/>
                <a:gd name="connsiteX4" fmla="*/ 0 w 4026468"/>
                <a:gd name="connsiteY4" fmla="*/ 0 h 5143500"/>
                <a:gd name="connsiteX0" fmla="*/ 0 w 4026468"/>
                <a:gd name="connsiteY0" fmla="*/ 0 h 5157009"/>
                <a:gd name="connsiteX1" fmla="*/ 4026468 w 4026468"/>
                <a:gd name="connsiteY1" fmla="*/ 0 h 5157009"/>
                <a:gd name="connsiteX2" fmla="*/ 4026468 w 4026468"/>
                <a:gd name="connsiteY2" fmla="*/ 5143500 h 5157009"/>
                <a:gd name="connsiteX3" fmla="*/ 1202536 w 4026468"/>
                <a:gd name="connsiteY3" fmla="*/ 5157009 h 5157009"/>
                <a:gd name="connsiteX4" fmla="*/ 0 w 4026468"/>
                <a:gd name="connsiteY4" fmla="*/ 0 h 5157009"/>
                <a:gd name="connsiteX0" fmla="*/ 0 w 5242516"/>
                <a:gd name="connsiteY0" fmla="*/ 0 h 5157009"/>
                <a:gd name="connsiteX1" fmla="*/ 4026468 w 5242516"/>
                <a:gd name="connsiteY1" fmla="*/ 0 h 5157009"/>
                <a:gd name="connsiteX2" fmla="*/ 5242516 w 5242516"/>
                <a:gd name="connsiteY2" fmla="*/ 5143500 h 5157009"/>
                <a:gd name="connsiteX3" fmla="*/ 1202536 w 5242516"/>
                <a:gd name="connsiteY3" fmla="*/ 5157009 h 5157009"/>
                <a:gd name="connsiteX4" fmla="*/ 0 w 5242516"/>
                <a:gd name="connsiteY4" fmla="*/ 0 h 5157009"/>
                <a:gd name="connsiteX0" fmla="*/ 0 w 5323585"/>
                <a:gd name="connsiteY0" fmla="*/ 0 h 5157009"/>
                <a:gd name="connsiteX1" fmla="*/ 4026468 w 5323585"/>
                <a:gd name="connsiteY1" fmla="*/ 0 h 5157009"/>
                <a:gd name="connsiteX2" fmla="*/ 5323585 w 5323585"/>
                <a:gd name="connsiteY2" fmla="*/ 5157009 h 5157009"/>
                <a:gd name="connsiteX3" fmla="*/ 1202536 w 5323585"/>
                <a:gd name="connsiteY3" fmla="*/ 5157009 h 5157009"/>
                <a:gd name="connsiteX4" fmla="*/ 0 w 5323585"/>
                <a:gd name="connsiteY4" fmla="*/ 0 h 5157009"/>
                <a:gd name="connsiteX0" fmla="*/ 0 w 5472213"/>
                <a:gd name="connsiteY0" fmla="*/ 0 h 5157009"/>
                <a:gd name="connsiteX1" fmla="*/ 4026468 w 5472213"/>
                <a:gd name="connsiteY1" fmla="*/ 0 h 5157009"/>
                <a:gd name="connsiteX2" fmla="*/ 5472213 w 5472213"/>
                <a:gd name="connsiteY2" fmla="*/ 5157009 h 5157009"/>
                <a:gd name="connsiteX3" fmla="*/ 1202536 w 5472213"/>
                <a:gd name="connsiteY3" fmla="*/ 5157009 h 5157009"/>
                <a:gd name="connsiteX4" fmla="*/ 0 w 5472213"/>
                <a:gd name="connsiteY4" fmla="*/ 0 h 5157009"/>
                <a:gd name="connsiteX0" fmla="*/ 0 w 5242515"/>
                <a:gd name="connsiteY0" fmla="*/ 0 h 5170518"/>
                <a:gd name="connsiteX1" fmla="*/ 4026468 w 5242515"/>
                <a:gd name="connsiteY1" fmla="*/ 0 h 5170518"/>
                <a:gd name="connsiteX2" fmla="*/ 5242515 w 5242515"/>
                <a:gd name="connsiteY2" fmla="*/ 5170518 h 5170518"/>
                <a:gd name="connsiteX3" fmla="*/ 1202536 w 5242515"/>
                <a:gd name="connsiteY3" fmla="*/ 5157009 h 5170518"/>
                <a:gd name="connsiteX4" fmla="*/ 0 w 5242515"/>
                <a:gd name="connsiteY4" fmla="*/ 0 h 5170518"/>
                <a:gd name="connsiteX0" fmla="*/ 0 w 5242515"/>
                <a:gd name="connsiteY0" fmla="*/ 0 h 5170518"/>
                <a:gd name="connsiteX1" fmla="*/ 5235986 w 5242515"/>
                <a:gd name="connsiteY1" fmla="*/ 17784 h 5170518"/>
                <a:gd name="connsiteX2" fmla="*/ 5242515 w 5242515"/>
                <a:gd name="connsiteY2" fmla="*/ 5170518 h 5170518"/>
                <a:gd name="connsiteX3" fmla="*/ 1202536 w 5242515"/>
                <a:gd name="connsiteY3" fmla="*/ 5157009 h 5170518"/>
                <a:gd name="connsiteX4" fmla="*/ 0 w 5242515"/>
                <a:gd name="connsiteY4" fmla="*/ 0 h 5170518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665475"/>
                <a:gd name="connsiteY0" fmla="*/ 0 h 5157009"/>
                <a:gd name="connsiteX1" fmla="*/ 5235986 w 6665475"/>
                <a:gd name="connsiteY1" fmla="*/ 17784 h 5157009"/>
                <a:gd name="connsiteX2" fmla="*/ 6665475 w 6665475"/>
                <a:gd name="connsiteY2" fmla="*/ 5152735 h 5157009"/>
                <a:gd name="connsiteX3" fmla="*/ 1202536 w 6665475"/>
                <a:gd name="connsiteY3" fmla="*/ 5157009 h 5157009"/>
                <a:gd name="connsiteX4" fmla="*/ 0 w 6665475"/>
                <a:gd name="connsiteY4" fmla="*/ 0 h 5157009"/>
                <a:gd name="connsiteX0" fmla="*/ 0 w 6665475"/>
                <a:gd name="connsiteY0" fmla="*/ 0 h 5157009"/>
                <a:gd name="connsiteX1" fmla="*/ 5538366 w 6665475"/>
                <a:gd name="connsiteY1" fmla="*/ 0 h 5157009"/>
                <a:gd name="connsiteX2" fmla="*/ 6665475 w 6665475"/>
                <a:gd name="connsiteY2" fmla="*/ 5152735 h 5157009"/>
                <a:gd name="connsiteX3" fmla="*/ 1202536 w 6665475"/>
                <a:gd name="connsiteY3" fmla="*/ 5157009 h 5157009"/>
                <a:gd name="connsiteX4" fmla="*/ 0 w 6665475"/>
                <a:gd name="connsiteY4" fmla="*/ 0 h 5157009"/>
                <a:gd name="connsiteX0" fmla="*/ 0 w 6736622"/>
                <a:gd name="connsiteY0" fmla="*/ 0 h 5157009"/>
                <a:gd name="connsiteX1" fmla="*/ 5538366 w 6736622"/>
                <a:gd name="connsiteY1" fmla="*/ 0 h 5157009"/>
                <a:gd name="connsiteX2" fmla="*/ 6736622 w 6736622"/>
                <a:gd name="connsiteY2" fmla="*/ 5152735 h 5157009"/>
                <a:gd name="connsiteX3" fmla="*/ 1202536 w 6736622"/>
                <a:gd name="connsiteY3" fmla="*/ 5157009 h 5157009"/>
                <a:gd name="connsiteX4" fmla="*/ 0 w 6736622"/>
                <a:gd name="connsiteY4" fmla="*/ 0 h 5157009"/>
                <a:gd name="connsiteX0" fmla="*/ 2346254 w 9082876"/>
                <a:gd name="connsiteY0" fmla="*/ 0 h 5168604"/>
                <a:gd name="connsiteX1" fmla="*/ 7884620 w 9082876"/>
                <a:gd name="connsiteY1" fmla="*/ 0 h 5168604"/>
                <a:gd name="connsiteX2" fmla="*/ 9082876 w 9082876"/>
                <a:gd name="connsiteY2" fmla="*/ 5152735 h 5168604"/>
                <a:gd name="connsiteX3" fmla="*/ 0 w 9082876"/>
                <a:gd name="connsiteY3" fmla="*/ 5168604 h 5168604"/>
                <a:gd name="connsiteX4" fmla="*/ 2346254 w 9082876"/>
                <a:gd name="connsiteY4" fmla="*/ 0 h 5168604"/>
                <a:gd name="connsiteX0" fmla="*/ 26783 w 9082876"/>
                <a:gd name="connsiteY0" fmla="*/ 11596 h 5168604"/>
                <a:gd name="connsiteX1" fmla="*/ 7884620 w 9082876"/>
                <a:gd name="connsiteY1" fmla="*/ 0 h 5168604"/>
                <a:gd name="connsiteX2" fmla="*/ 9082876 w 9082876"/>
                <a:gd name="connsiteY2" fmla="*/ 5152735 h 5168604"/>
                <a:gd name="connsiteX3" fmla="*/ 0 w 9082876"/>
                <a:gd name="connsiteY3" fmla="*/ 5168604 h 5168604"/>
                <a:gd name="connsiteX4" fmla="*/ 26783 w 9082876"/>
                <a:gd name="connsiteY4" fmla="*/ 11596 h 5168604"/>
                <a:gd name="connsiteX0" fmla="*/ 119562 w 9082876"/>
                <a:gd name="connsiteY0" fmla="*/ 69575 h 5168604"/>
                <a:gd name="connsiteX1" fmla="*/ 7884620 w 9082876"/>
                <a:gd name="connsiteY1" fmla="*/ 0 h 5168604"/>
                <a:gd name="connsiteX2" fmla="*/ 9082876 w 9082876"/>
                <a:gd name="connsiteY2" fmla="*/ 5152735 h 5168604"/>
                <a:gd name="connsiteX3" fmla="*/ 0 w 9082876"/>
                <a:gd name="connsiteY3" fmla="*/ 5168604 h 5168604"/>
                <a:gd name="connsiteX4" fmla="*/ 119562 w 9082876"/>
                <a:gd name="connsiteY4" fmla="*/ 69575 h 5168604"/>
                <a:gd name="connsiteX0" fmla="*/ 15186 w 9082876"/>
                <a:gd name="connsiteY0" fmla="*/ 11596 h 5168604"/>
                <a:gd name="connsiteX1" fmla="*/ 7884620 w 9082876"/>
                <a:gd name="connsiteY1" fmla="*/ 0 h 5168604"/>
                <a:gd name="connsiteX2" fmla="*/ 9082876 w 9082876"/>
                <a:gd name="connsiteY2" fmla="*/ 5152735 h 5168604"/>
                <a:gd name="connsiteX3" fmla="*/ 0 w 9082876"/>
                <a:gd name="connsiteY3" fmla="*/ 5168604 h 5168604"/>
                <a:gd name="connsiteX4" fmla="*/ 15186 w 9082876"/>
                <a:gd name="connsiteY4" fmla="*/ 11596 h 51686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82876" h="5168604">
                  <a:moveTo>
                    <a:pt x="15186" y="11596"/>
                  </a:moveTo>
                  <a:lnTo>
                    <a:pt x="7884620" y="0"/>
                  </a:lnTo>
                  <a:lnTo>
                    <a:pt x="9082876" y="5152735"/>
                  </a:lnTo>
                  <a:lnTo>
                    <a:pt x="0" y="5168604"/>
                  </a:lnTo>
                  <a:lnTo>
                    <a:pt x="15186" y="1159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8" tIns="45719" rIns="91438" bIns="45719" rtlCol="0" anchor="ctr"/>
            <a:lstStyle/>
            <a:p>
              <a:pPr algn="ctr"/>
              <a:endParaRPr lang="en-US" b="0" i="0" dirty="0">
                <a:latin typeface="Century Gothic obyčejné" charset="0"/>
              </a:endParaRPr>
            </a:p>
          </p:txBody>
        </p:sp>
      </p:grp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382403" y="3650842"/>
            <a:ext cx="3754438" cy="7510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0">
                <a:solidFill>
                  <a:srgbClr val="00A1CE"/>
                </a:solidFill>
                <a:latin typeface="Century Gothic" panose="020B0502020202020204" pitchFamily="34" charset="0"/>
              </a:defRPr>
            </a:lvl1pPr>
            <a:lvl2pPr>
              <a:defRPr>
                <a:solidFill>
                  <a:srgbClr val="00A1CE"/>
                </a:solidFill>
              </a:defRPr>
            </a:lvl2pPr>
            <a:lvl3pPr>
              <a:defRPr>
                <a:solidFill>
                  <a:srgbClr val="00A1CE"/>
                </a:solidFill>
              </a:defRPr>
            </a:lvl3pPr>
            <a:lvl4pPr>
              <a:defRPr>
                <a:solidFill>
                  <a:srgbClr val="00A1CE"/>
                </a:solidFill>
              </a:defRPr>
            </a:lvl4pPr>
            <a:lvl5pPr marL="1828800" indent="0" algn="l">
              <a:buNone/>
              <a:defRPr>
                <a:solidFill>
                  <a:srgbClr val="00A1CE"/>
                </a:solidFill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382983" y="4400615"/>
            <a:ext cx="3753858" cy="11382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17343801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302500" y="1219200"/>
            <a:ext cx="1145834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02449464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SEA - Confidential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8BF4-CD0A-4049-BB59-03323412946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sz="quarter" idx="13"/>
          </p:nvPr>
        </p:nvSpPr>
        <p:spPr>
          <a:xfrm>
            <a:off x="669112" y="1307767"/>
            <a:ext cx="10750255" cy="4891013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598967" y="178941"/>
            <a:ext cx="6259033" cy="512171"/>
          </a:xfrm>
          <a:prstGeom prst="rect">
            <a:avLst/>
          </a:prstGeom>
        </p:spPr>
        <p:txBody>
          <a:bodyPr/>
          <a:lstStyle>
            <a:lvl1pPr algn="l">
              <a:defRPr sz="2800" baseline="0">
                <a:solidFill>
                  <a:srgbClr val="00A1CE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826713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ight_blueBackground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6143"/>
            <a:ext cx="12202925" cy="6864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423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382403" y="3650842"/>
            <a:ext cx="3754438" cy="7510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0">
                <a:solidFill>
                  <a:srgbClr val="00A1CE"/>
                </a:solidFill>
                <a:latin typeface="Century Gothic" panose="020B0502020202020204" pitchFamily="34" charset="0"/>
              </a:defRPr>
            </a:lvl1pPr>
            <a:lvl2pPr>
              <a:defRPr>
                <a:solidFill>
                  <a:srgbClr val="00A1CE"/>
                </a:solidFill>
              </a:defRPr>
            </a:lvl2pPr>
            <a:lvl3pPr>
              <a:defRPr>
                <a:solidFill>
                  <a:srgbClr val="00A1CE"/>
                </a:solidFill>
              </a:defRPr>
            </a:lvl3pPr>
            <a:lvl4pPr>
              <a:defRPr>
                <a:solidFill>
                  <a:srgbClr val="00A1CE"/>
                </a:solidFill>
              </a:defRPr>
            </a:lvl4pPr>
            <a:lvl5pPr marL="1828800" indent="0" algn="l">
              <a:buNone/>
              <a:defRPr>
                <a:solidFill>
                  <a:srgbClr val="00A1CE"/>
                </a:solidFill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5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382983" y="4400615"/>
            <a:ext cx="3753858" cy="11382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1045166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302500" y="1219200"/>
            <a:ext cx="1145834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4875316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SEA - Confidential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8BF4-CD0A-4049-BB59-0332341294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sz="quarter" idx="13"/>
          </p:nvPr>
        </p:nvSpPr>
        <p:spPr>
          <a:xfrm>
            <a:off x="173183" y="901931"/>
            <a:ext cx="11845635" cy="5444836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49877" y="37407"/>
            <a:ext cx="6808124" cy="621813"/>
          </a:xfrm>
          <a:prstGeom prst="rect">
            <a:avLst/>
          </a:prstGeom>
        </p:spPr>
        <p:txBody>
          <a:bodyPr anchor="ctr"/>
          <a:lstStyle>
            <a:lvl1pPr algn="l">
              <a:defRPr sz="2800" baseline="0">
                <a:solidFill>
                  <a:srgbClr val="00A1CE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826713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/>
          <a:lstStyle>
            <a:lvl1pPr>
              <a:defRPr sz="2000" b="0" i="0" baseline="0">
                <a:latin typeface="Century Gothic obyčejné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Insert a picture</a:t>
            </a:r>
          </a:p>
        </p:txBody>
      </p:sp>
      <p:grpSp>
        <p:nvGrpSpPr>
          <p:cNvPr id="7" name="Group 6"/>
          <p:cNvGrpSpPr/>
          <p:nvPr userDrawn="1"/>
        </p:nvGrpSpPr>
        <p:grpSpPr>
          <a:xfrm>
            <a:off x="-27028" y="3608311"/>
            <a:ext cx="5567216" cy="2009345"/>
            <a:chOff x="-38179" y="1042458"/>
            <a:chExt cx="5427754" cy="3088659"/>
          </a:xfrm>
        </p:grpSpPr>
        <p:sp>
          <p:nvSpPr>
            <p:cNvPr id="8" name="Rectangle 2"/>
            <p:cNvSpPr/>
            <p:nvPr/>
          </p:nvSpPr>
          <p:spPr>
            <a:xfrm flipV="1">
              <a:off x="2385664" y="1911968"/>
              <a:ext cx="2886506" cy="2209673"/>
            </a:xfrm>
            <a:custGeom>
              <a:avLst/>
              <a:gdLst>
                <a:gd name="connsiteX0" fmla="*/ 0 w 4026468"/>
                <a:gd name="connsiteY0" fmla="*/ 0 h 5143500"/>
                <a:gd name="connsiteX1" fmla="*/ 4026468 w 4026468"/>
                <a:gd name="connsiteY1" fmla="*/ 0 h 5143500"/>
                <a:gd name="connsiteX2" fmla="*/ 4026468 w 4026468"/>
                <a:gd name="connsiteY2" fmla="*/ 5143500 h 5143500"/>
                <a:gd name="connsiteX3" fmla="*/ 0 w 4026468"/>
                <a:gd name="connsiteY3" fmla="*/ 5143500 h 5143500"/>
                <a:gd name="connsiteX4" fmla="*/ 0 w 4026468"/>
                <a:gd name="connsiteY4" fmla="*/ 0 h 5143500"/>
                <a:gd name="connsiteX0" fmla="*/ 0 w 4026468"/>
                <a:gd name="connsiteY0" fmla="*/ 0 h 5143500"/>
                <a:gd name="connsiteX1" fmla="*/ 4026468 w 4026468"/>
                <a:gd name="connsiteY1" fmla="*/ 0 h 5143500"/>
                <a:gd name="connsiteX2" fmla="*/ 4026468 w 4026468"/>
                <a:gd name="connsiteY2" fmla="*/ 5143500 h 5143500"/>
                <a:gd name="connsiteX3" fmla="*/ 1270094 w 4026468"/>
                <a:gd name="connsiteY3" fmla="*/ 5143500 h 5143500"/>
                <a:gd name="connsiteX4" fmla="*/ 0 w 4026468"/>
                <a:gd name="connsiteY4" fmla="*/ 0 h 5143500"/>
                <a:gd name="connsiteX0" fmla="*/ 0 w 4026468"/>
                <a:gd name="connsiteY0" fmla="*/ 0 h 5157009"/>
                <a:gd name="connsiteX1" fmla="*/ 4026468 w 4026468"/>
                <a:gd name="connsiteY1" fmla="*/ 0 h 5157009"/>
                <a:gd name="connsiteX2" fmla="*/ 4026468 w 4026468"/>
                <a:gd name="connsiteY2" fmla="*/ 5143500 h 5157009"/>
                <a:gd name="connsiteX3" fmla="*/ 1202536 w 4026468"/>
                <a:gd name="connsiteY3" fmla="*/ 5157009 h 5157009"/>
                <a:gd name="connsiteX4" fmla="*/ 0 w 4026468"/>
                <a:gd name="connsiteY4" fmla="*/ 0 h 5157009"/>
                <a:gd name="connsiteX0" fmla="*/ 0 w 5242516"/>
                <a:gd name="connsiteY0" fmla="*/ 0 h 5157009"/>
                <a:gd name="connsiteX1" fmla="*/ 4026468 w 5242516"/>
                <a:gd name="connsiteY1" fmla="*/ 0 h 5157009"/>
                <a:gd name="connsiteX2" fmla="*/ 5242516 w 5242516"/>
                <a:gd name="connsiteY2" fmla="*/ 5143500 h 5157009"/>
                <a:gd name="connsiteX3" fmla="*/ 1202536 w 5242516"/>
                <a:gd name="connsiteY3" fmla="*/ 5157009 h 5157009"/>
                <a:gd name="connsiteX4" fmla="*/ 0 w 5242516"/>
                <a:gd name="connsiteY4" fmla="*/ 0 h 5157009"/>
                <a:gd name="connsiteX0" fmla="*/ 0 w 5323585"/>
                <a:gd name="connsiteY0" fmla="*/ 0 h 5157009"/>
                <a:gd name="connsiteX1" fmla="*/ 4026468 w 5323585"/>
                <a:gd name="connsiteY1" fmla="*/ 0 h 5157009"/>
                <a:gd name="connsiteX2" fmla="*/ 5323585 w 5323585"/>
                <a:gd name="connsiteY2" fmla="*/ 5157009 h 5157009"/>
                <a:gd name="connsiteX3" fmla="*/ 1202536 w 5323585"/>
                <a:gd name="connsiteY3" fmla="*/ 5157009 h 5157009"/>
                <a:gd name="connsiteX4" fmla="*/ 0 w 5323585"/>
                <a:gd name="connsiteY4" fmla="*/ 0 h 5157009"/>
                <a:gd name="connsiteX0" fmla="*/ 0 w 5472213"/>
                <a:gd name="connsiteY0" fmla="*/ 0 h 5157009"/>
                <a:gd name="connsiteX1" fmla="*/ 4026468 w 5472213"/>
                <a:gd name="connsiteY1" fmla="*/ 0 h 5157009"/>
                <a:gd name="connsiteX2" fmla="*/ 5472213 w 5472213"/>
                <a:gd name="connsiteY2" fmla="*/ 5157009 h 5157009"/>
                <a:gd name="connsiteX3" fmla="*/ 1202536 w 5472213"/>
                <a:gd name="connsiteY3" fmla="*/ 5157009 h 5157009"/>
                <a:gd name="connsiteX4" fmla="*/ 0 w 5472213"/>
                <a:gd name="connsiteY4" fmla="*/ 0 h 5157009"/>
                <a:gd name="connsiteX0" fmla="*/ 0 w 5242515"/>
                <a:gd name="connsiteY0" fmla="*/ 0 h 5170518"/>
                <a:gd name="connsiteX1" fmla="*/ 4026468 w 5242515"/>
                <a:gd name="connsiteY1" fmla="*/ 0 h 5170518"/>
                <a:gd name="connsiteX2" fmla="*/ 5242515 w 5242515"/>
                <a:gd name="connsiteY2" fmla="*/ 5170518 h 5170518"/>
                <a:gd name="connsiteX3" fmla="*/ 1202536 w 5242515"/>
                <a:gd name="connsiteY3" fmla="*/ 5157009 h 5170518"/>
                <a:gd name="connsiteX4" fmla="*/ 0 w 5242515"/>
                <a:gd name="connsiteY4" fmla="*/ 0 h 5170518"/>
                <a:gd name="connsiteX0" fmla="*/ 0 w 5242515"/>
                <a:gd name="connsiteY0" fmla="*/ 0 h 5170518"/>
                <a:gd name="connsiteX1" fmla="*/ 5235986 w 5242515"/>
                <a:gd name="connsiteY1" fmla="*/ 17784 h 5170518"/>
                <a:gd name="connsiteX2" fmla="*/ 5242515 w 5242515"/>
                <a:gd name="connsiteY2" fmla="*/ 5170518 h 5170518"/>
                <a:gd name="connsiteX3" fmla="*/ 1202536 w 5242515"/>
                <a:gd name="connsiteY3" fmla="*/ 5157009 h 5170518"/>
                <a:gd name="connsiteX4" fmla="*/ 0 w 5242515"/>
                <a:gd name="connsiteY4" fmla="*/ 0 h 5170518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665475"/>
                <a:gd name="connsiteY0" fmla="*/ 0 h 5157009"/>
                <a:gd name="connsiteX1" fmla="*/ 5235986 w 6665475"/>
                <a:gd name="connsiteY1" fmla="*/ 17784 h 5157009"/>
                <a:gd name="connsiteX2" fmla="*/ 6665475 w 6665475"/>
                <a:gd name="connsiteY2" fmla="*/ 5152735 h 5157009"/>
                <a:gd name="connsiteX3" fmla="*/ 1202536 w 6665475"/>
                <a:gd name="connsiteY3" fmla="*/ 5157009 h 5157009"/>
                <a:gd name="connsiteX4" fmla="*/ 0 w 6665475"/>
                <a:gd name="connsiteY4" fmla="*/ 0 h 5157009"/>
                <a:gd name="connsiteX0" fmla="*/ 0 w 6665475"/>
                <a:gd name="connsiteY0" fmla="*/ 0 h 5157009"/>
                <a:gd name="connsiteX1" fmla="*/ 5538366 w 6665475"/>
                <a:gd name="connsiteY1" fmla="*/ 0 h 5157009"/>
                <a:gd name="connsiteX2" fmla="*/ 6665475 w 6665475"/>
                <a:gd name="connsiteY2" fmla="*/ 5152735 h 5157009"/>
                <a:gd name="connsiteX3" fmla="*/ 1202536 w 6665475"/>
                <a:gd name="connsiteY3" fmla="*/ 5157009 h 5157009"/>
                <a:gd name="connsiteX4" fmla="*/ 0 w 6665475"/>
                <a:gd name="connsiteY4" fmla="*/ 0 h 5157009"/>
                <a:gd name="connsiteX0" fmla="*/ 0 w 6736622"/>
                <a:gd name="connsiteY0" fmla="*/ 0 h 5157009"/>
                <a:gd name="connsiteX1" fmla="*/ 5538366 w 6736622"/>
                <a:gd name="connsiteY1" fmla="*/ 0 h 5157009"/>
                <a:gd name="connsiteX2" fmla="*/ 6736622 w 6736622"/>
                <a:gd name="connsiteY2" fmla="*/ 5152735 h 5157009"/>
                <a:gd name="connsiteX3" fmla="*/ 1202536 w 6736622"/>
                <a:gd name="connsiteY3" fmla="*/ 5157009 h 5157009"/>
                <a:gd name="connsiteX4" fmla="*/ 0 w 6736622"/>
                <a:gd name="connsiteY4" fmla="*/ 0 h 5157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36622" h="5157009">
                  <a:moveTo>
                    <a:pt x="0" y="0"/>
                  </a:moveTo>
                  <a:lnTo>
                    <a:pt x="5538366" y="0"/>
                  </a:lnTo>
                  <a:lnTo>
                    <a:pt x="6736622" y="5152735"/>
                  </a:lnTo>
                  <a:lnTo>
                    <a:pt x="1202536" y="515700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0CE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8" tIns="45719" rIns="91438" bIns="45719" rtlCol="0" anchor="ctr"/>
            <a:lstStyle/>
            <a:p>
              <a:pPr algn="ctr"/>
              <a:endParaRPr lang="en-US" b="0" i="0" dirty="0">
                <a:latin typeface="Century Gothic obyčejné" charset="0"/>
              </a:endParaRPr>
            </a:p>
          </p:txBody>
        </p:sp>
        <p:sp>
          <p:nvSpPr>
            <p:cNvPr id="9" name="Rectangle 2"/>
            <p:cNvSpPr/>
            <p:nvPr/>
          </p:nvSpPr>
          <p:spPr>
            <a:xfrm flipV="1">
              <a:off x="-38179" y="1042458"/>
              <a:ext cx="5427754" cy="3088659"/>
            </a:xfrm>
            <a:custGeom>
              <a:avLst/>
              <a:gdLst>
                <a:gd name="connsiteX0" fmla="*/ 0 w 4026468"/>
                <a:gd name="connsiteY0" fmla="*/ 0 h 5143500"/>
                <a:gd name="connsiteX1" fmla="*/ 4026468 w 4026468"/>
                <a:gd name="connsiteY1" fmla="*/ 0 h 5143500"/>
                <a:gd name="connsiteX2" fmla="*/ 4026468 w 4026468"/>
                <a:gd name="connsiteY2" fmla="*/ 5143500 h 5143500"/>
                <a:gd name="connsiteX3" fmla="*/ 0 w 4026468"/>
                <a:gd name="connsiteY3" fmla="*/ 5143500 h 5143500"/>
                <a:gd name="connsiteX4" fmla="*/ 0 w 4026468"/>
                <a:gd name="connsiteY4" fmla="*/ 0 h 5143500"/>
                <a:gd name="connsiteX0" fmla="*/ 0 w 4026468"/>
                <a:gd name="connsiteY0" fmla="*/ 0 h 5143500"/>
                <a:gd name="connsiteX1" fmla="*/ 4026468 w 4026468"/>
                <a:gd name="connsiteY1" fmla="*/ 0 h 5143500"/>
                <a:gd name="connsiteX2" fmla="*/ 4026468 w 4026468"/>
                <a:gd name="connsiteY2" fmla="*/ 5143500 h 5143500"/>
                <a:gd name="connsiteX3" fmla="*/ 1270094 w 4026468"/>
                <a:gd name="connsiteY3" fmla="*/ 5143500 h 5143500"/>
                <a:gd name="connsiteX4" fmla="*/ 0 w 4026468"/>
                <a:gd name="connsiteY4" fmla="*/ 0 h 5143500"/>
                <a:gd name="connsiteX0" fmla="*/ 0 w 4026468"/>
                <a:gd name="connsiteY0" fmla="*/ 0 h 5157009"/>
                <a:gd name="connsiteX1" fmla="*/ 4026468 w 4026468"/>
                <a:gd name="connsiteY1" fmla="*/ 0 h 5157009"/>
                <a:gd name="connsiteX2" fmla="*/ 4026468 w 4026468"/>
                <a:gd name="connsiteY2" fmla="*/ 5143500 h 5157009"/>
                <a:gd name="connsiteX3" fmla="*/ 1202536 w 4026468"/>
                <a:gd name="connsiteY3" fmla="*/ 5157009 h 5157009"/>
                <a:gd name="connsiteX4" fmla="*/ 0 w 4026468"/>
                <a:gd name="connsiteY4" fmla="*/ 0 h 5157009"/>
                <a:gd name="connsiteX0" fmla="*/ 0 w 5242516"/>
                <a:gd name="connsiteY0" fmla="*/ 0 h 5157009"/>
                <a:gd name="connsiteX1" fmla="*/ 4026468 w 5242516"/>
                <a:gd name="connsiteY1" fmla="*/ 0 h 5157009"/>
                <a:gd name="connsiteX2" fmla="*/ 5242516 w 5242516"/>
                <a:gd name="connsiteY2" fmla="*/ 5143500 h 5157009"/>
                <a:gd name="connsiteX3" fmla="*/ 1202536 w 5242516"/>
                <a:gd name="connsiteY3" fmla="*/ 5157009 h 5157009"/>
                <a:gd name="connsiteX4" fmla="*/ 0 w 5242516"/>
                <a:gd name="connsiteY4" fmla="*/ 0 h 5157009"/>
                <a:gd name="connsiteX0" fmla="*/ 0 w 5323585"/>
                <a:gd name="connsiteY0" fmla="*/ 0 h 5157009"/>
                <a:gd name="connsiteX1" fmla="*/ 4026468 w 5323585"/>
                <a:gd name="connsiteY1" fmla="*/ 0 h 5157009"/>
                <a:gd name="connsiteX2" fmla="*/ 5323585 w 5323585"/>
                <a:gd name="connsiteY2" fmla="*/ 5157009 h 5157009"/>
                <a:gd name="connsiteX3" fmla="*/ 1202536 w 5323585"/>
                <a:gd name="connsiteY3" fmla="*/ 5157009 h 5157009"/>
                <a:gd name="connsiteX4" fmla="*/ 0 w 5323585"/>
                <a:gd name="connsiteY4" fmla="*/ 0 h 5157009"/>
                <a:gd name="connsiteX0" fmla="*/ 0 w 5472213"/>
                <a:gd name="connsiteY0" fmla="*/ 0 h 5157009"/>
                <a:gd name="connsiteX1" fmla="*/ 4026468 w 5472213"/>
                <a:gd name="connsiteY1" fmla="*/ 0 h 5157009"/>
                <a:gd name="connsiteX2" fmla="*/ 5472213 w 5472213"/>
                <a:gd name="connsiteY2" fmla="*/ 5157009 h 5157009"/>
                <a:gd name="connsiteX3" fmla="*/ 1202536 w 5472213"/>
                <a:gd name="connsiteY3" fmla="*/ 5157009 h 5157009"/>
                <a:gd name="connsiteX4" fmla="*/ 0 w 5472213"/>
                <a:gd name="connsiteY4" fmla="*/ 0 h 5157009"/>
                <a:gd name="connsiteX0" fmla="*/ 0 w 5242515"/>
                <a:gd name="connsiteY0" fmla="*/ 0 h 5170518"/>
                <a:gd name="connsiteX1" fmla="*/ 4026468 w 5242515"/>
                <a:gd name="connsiteY1" fmla="*/ 0 h 5170518"/>
                <a:gd name="connsiteX2" fmla="*/ 5242515 w 5242515"/>
                <a:gd name="connsiteY2" fmla="*/ 5170518 h 5170518"/>
                <a:gd name="connsiteX3" fmla="*/ 1202536 w 5242515"/>
                <a:gd name="connsiteY3" fmla="*/ 5157009 h 5170518"/>
                <a:gd name="connsiteX4" fmla="*/ 0 w 5242515"/>
                <a:gd name="connsiteY4" fmla="*/ 0 h 5170518"/>
                <a:gd name="connsiteX0" fmla="*/ 0 w 5242515"/>
                <a:gd name="connsiteY0" fmla="*/ 0 h 5170518"/>
                <a:gd name="connsiteX1" fmla="*/ 5235986 w 5242515"/>
                <a:gd name="connsiteY1" fmla="*/ 17784 h 5170518"/>
                <a:gd name="connsiteX2" fmla="*/ 5242515 w 5242515"/>
                <a:gd name="connsiteY2" fmla="*/ 5170518 h 5170518"/>
                <a:gd name="connsiteX3" fmla="*/ 1202536 w 5242515"/>
                <a:gd name="connsiteY3" fmla="*/ 5157009 h 5170518"/>
                <a:gd name="connsiteX4" fmla="*/ 0 w 5242515"/>
                <a:gd name="connsiteY4" fmla="*/ 0 h 5170518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665475"/>
                <a:gd name="connsiteY0" fmla="*/ 0 h 5157009"/>
                <a:gd name="connsiteX1" fmla="*/ 5235986 w 6665475"/>
                <a:gd name="connsiteY1" fmla="*/ 17784 h 5157009"/>
                <a:gd name="connsiteX2" fmla="*/ 6665475 w 6665475"/>
                <a:gd name="connsiteY2" fmla="*/ 5152735 h 5157009"/>
                <a:gd name="connsiteX3" fmla="*/ 1202536 w 6665475"/>
                <a:gd name="connsiteY3" fmla="*/ 5157009 h 5157009"/>
                <a:gd name="connsiteX4" fmla="*/ 0 w 6665475"/>
                <a:gd name="connsiteY4" fmla="*/ 0 h 5157009"/>
                <a:gd name="connsiteX0" fmla="*/ 0 w 6665475"/>
                <a:gd name="connsiteY0" fmla="*/ 0 h 5157009"/>
                <a:gd name="connsiteX1" fmla="*/ 5538366 w 6665475"/>
                <a:gd name="connsiteY1" fmla="*/ 0 h 5157009"/>
                <a:gd name="connsiteX2" fmla="*/ 6665475 w 6665475"/>
                <a:gd name="connsiteY2" fmla="*/ 5152735 h 5157009"/>
                <a:gd name="connsiteX3" fmla="*/ 1202536 w 6665475"/>
                <a:gd name="connsiteY3" fmla="*/ 5157009 h 5157009"/>
                <a:gd name="connsiteX4" fmla="*/ 0 w 6665475"/>
                <a:gd name="connsiteY4" fmla="*/ 0 h 5157009"/>
                <a:gd name="connsiteX0" fmla="*/ 0 w 6736622"/>
                <a:gd name="connsiteY0" fmla="*/ 0 h 5157009"/>
                <a:gd name="connsiteX1" fmla="*/ 5538366 w 6736622"/>
                <a:gd name="connsiteY1" fmla="*/ 0 h 5157009"/>
                <a:gd name="connsiteX2" fmla="*/ 6736622 w 6736622"/>
                <a:gd name="connsiteY2" fmla="*/ 5152735 h 5157009"/>
                <a:gd name="connsiteX3" fmla="*/ 1202536 w 6736622"/>
                <a:gd name="connsiteY3" fmla="*/ 5157009 h 5157009"/>
                <a:gd name="connsiteX4" fmla="*/ 0 w 6736622"/>
                <a:gd name="connsiteY4" fmla="*/ 0 h 5157009"/>
                <a:gd name="connsiteX0" fmla="*/ 2346254 w 9082876"/>
                <a:gd name="connsiteY0" fmla="*/ 0 h 5168604"/>
                <a:gd name="connsiteX1" fmla="*/ 7884620 w 9082876"/>
                <a:gd name="connsiteY1" fmla="*/ 0 h 5168604"/>
                <a:gd name="connsiteX2" fmla="*/ 9082876 w 9082876"/>
                <a:gd name="connsiteY2" fmla="*/ 5152735 h 5168604"/>
                <a:gd name="connsiteX3" fmla="*/ 0 w 9082876"/>
                <a:gd name="connsiteY3" fmla="*/ 5168604 h 5168604"/>
                <a:gd name="connsiteX4" fmla="*/ 2346254 w 9082876"/>
                <a:gd name="connsiteY4" fmla="*/ 0 h 5168604"/>
                <a:gd name="connsiteX0" fmla="*/ 26783 w 9082876"/>
                <a:gd name="connsiteY0" fmla="*/ 11596 h 5168604"/>
                <a:gd name="connsiteX1" fmla="*/ 7884620 w 9082876"/>
                <a:gd name="connsiteY1" fmla="*/ 0 h 5168604"/>
                <a:gd name="connsiteX2" fmla="*/ 9082876 w 9082876"/>
                <a:gd name="connsiteY2" fmla="*/ 5152735 h 5168604"/>
                <a:gd name="connsiteX3" fmla="*/ 0 w 9082876"/>
                <a:gd name="connsiteY3" fmla="*/ 5168604 h 5168604"/>
                <a:gd name="connsiteX4" fmla="*/ 26783 w 9082876"/>
                <a:gd name="connsiteY4" fmla="*/ 11596 h 5168604"/>
                <a:gd name="connsiteX0" fmla="*/ 119562 w 9082876"/>
                <a:gd name="connsiteY0" fmla="*/ 69575 h 5168604"/>
                <a:gd name="connsiteX1" fmla="*/ 7884620 w 9082876"/>
                <a:gd name="connsiteY1" fmla="*/ 0 h 5168604"/>
                <a:gd name="connsiteX2" fmla="*/ 9082876 w 9082876"/>
                <a:gd name="connsiteY2" fmla="*/ 5152735 h 5168604"/>
                <a:gd name="connsiteX3" fmla="*/ 0 w 9082876"/>
                <a:gd name="connsiteY3" fmla="*/ 5168604 h 5168604"/>
                <a:gd name="connsiteX4" fmla="*/ 119562 w 9082876"/>
                <a:gd name="connsiteY4" fmla="*/ 69575 h 5168604"/>
                <a:gd name="connsiteX0" fmla="*/ 15186 w 9082876"/>
                <a:gd name="connsiteY0" fmla="*/ 11596 h 5168604"/>
                <a:gd name="connsiteX1" fmla="*/ 7884620 w 9082876"/>
                <a:gd name="connsiteY1" fmla="*/ 0 h 5168604"/>
                <a:gd name="connsiteX2" fmla="*/ 9082876 w 9082876"/>
                <a:gd name="connsiteY2" fmla="*/ 5152735 h 5168604"/>
                <a:gd name="connsiteX3" fmla="*/ 0 w 9082876"/>
                <a:gd name="connsiteY3" fmla="*/ 5168604 h 5168604"/>
                <a:gd name="connsiteX4" fmla="*/ 15186 w 9082876"/>
                <a:gd name="connsiteY4" fmla="*/ 11596 h 51686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82876" h="5168604">
                  <a:moveTo>
                    <a:pt x="15186" y="11596"/>
                  </a:moveTo>
                  <a:lnTo>
                    <a:pt x="7884620" y="0"/>
                  </a:lnTo>
                  <a:lnTo>
                    <a:pt x="9082876" y="5152735"/>
                  </a:lnTo>
                  <a:lnTo>
                    <a:pt x="0" y="5168604"/>
                  </a:lnTo>
                  <a:lnTo>
                    <a:pt x="15186" y="1159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8" tIns="45719" rIns="91438" bIns="45719" rtlCol="0" anchor="ctr"/>
            <a:lstStyle/>
            <a:p>
              <a:pPr algn="ctr"/>
              <a:endParaRPr lang="en-US" b="0" i="0" dirty="0">
                <a:latin typeface="Century Gothic obyčejné" charset="0"/>
              </a:endParaRPr>
            </a:p>
          </p:txBody>
        </p:sp>
      </p:grp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382403" y="3650842"/>
            <a:ext cx="3754438" cy="7510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0">
                <a:solidFill>
                  <a:srgbClr val="00A1CE"/>
                </a:solidFill>
                <a:latin typeface="Century Gothic" panose="020B0502020202020204" pitchFamily="34" charset="0"/>
              </a:defRPr>
            </a:lvl1pPr>
            <a:lvl2pPr>
              <a:defRPr>
                <a:solidFill>
                  <a:srgbClr val="00A1CE"/>
                </a:solidFill>
              </a:defRPr>
            </a:lvl2pPr>
            <a:lvl3pPr>
              <a:defRPr>
                <a:solidFill>
                  <a:srgbClr val="00A1CE"/>
                </a:solidFill>
              </a:defRPr>
            </a:lvl3pPr>
            <a:lvl4pPr>
              <a:defRPr>
                <a:solidFill>
                  <a:srgbClr val="00A1CE"/>
                </a:solidFill>
              </a:defRPr>
            </a:lvl4pPr>
            <a:lvl5pPr marL="1828800" indent="0" algn="l">
              <a:buNone/>
              <a:defRPr>
                <a:solidFill>
                  <a:srgbClr val="00A1CE"/>
                </a:solidFill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382983" y="4400615"/>
            <a:ext cx="3753858" cy="11382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3830113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/>
          <a:lstStyle>
            <a:lvl1pPr>
              <a:defRPr sz="2000" b="0" i="0" baseline="0">
                <a:latin typeface="Century Gothic obyčejné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Insert a picture</a:t>
            </a:r>
          </a:p>
        </p:txBody>
      </p:sp>
      <p:grpSp>
        <p:nvGrpSpPr>
          <p:cNvPr id="7" name="Group 6"/>
          <p:cNvGrpSpPr/>
          <p:nvPr userDrawn="1"/>
        </p:nvGrpSpPr>
        <p:grpSpPr>
          <a:xfrm>
            <a:off x="-27028" y="3608311"/>
            <a:ext cx="5567216" cy="2009345"/>
            <a:chOff x="-38179" y="1042458"/>
            <a:chExt cx="5427754" cy="3088659"/>
          </a:xfrm>
        </p:grpSpPr>
        <p:sp>
          <p:nvSpPr>
            <p:cNvPr id="8" name="Rectangle 2"/>
            <p:cNvSpPr/>
            <p:nvPr/>
          </p:nvSpPr>
          <p:spPr>
            <a:xfrm flipV="1">
              <a:off x="2385664" y="1911968"/>
              <a:ext cx="2886506" cy="2209673"/>
            </a:xfrm>
            <a:custGeom>
              <a:avLst/>
              <a:gdLst>
                <a:gd name="connsiteX0" fmla="*/ 0 w 4026468"/>
                <a:gd name="connsiteY0" fmla="*/ 0 h 5143500"/>
                <a:gd name="connsiteX1" fmla="*/ 4026468 w 4026468"/>
                <a:gd name="connsiteY1" fmla="*/ 0 h 5143500"/>
                <a:gd name="connsiteX2" fmla="*/ 4026468 w 4026468"/>
                <a:gd name="connsiteY2" fmla="*/ 5143500 h 5143500"/>
                <a:gd name="connsiteX3" fmla="*/ 0 w 4026468"/>
                <a:gd name="connsiteY3" fmla="*/ 5143500 h 5143500"/>
                <a:gd name="connsiteX4" fmla="*/ 0 w 4026468"/>
                <a:gd name="connsiteY4" fmla="*/ 0 h 5143500"/>
                <a:gd name="connsiteX0" fmla="*/ 0 w 4026468"/>
                <a:gd name="connsiteY0" fmla="*/ 0 h 5143500"/>
                <a:gd name="connsiteX1" fmla="*/ 4026468 w 4026468"/>
                <a:gd name="connsiteY1" fmla="*/ 0 h 5143500"/>
                <a:gd name="connsiteX2" fmla="*/ 4026468 w 4026468"/>
                <a:gd name="connsiteY2" fmla="*/ 5143500 h 5143500"/>
                <a:gd name="connsiteX3" fmla="*/ 1270094 w 4026468"/>
                <a:gd name="connsiteY3" fmla="*/ 5143500 h 5143500"/>
                <a:gd name="connsiteX4" fmla="*/ 0 w 4026468"/>
                <a:gd name="connsiteY4" fmla="*/ 0 h 5143500"/>
                <a:gd name="connsiteX0" fmla="*/ 0 w 4026468"/>
                <a:gd name="connsiteY0" fmla="*/ 0 h 5157009"/>
                <a:gd name="connsiteX1" fmla="*/ 4026468 w 4026468"/>
                <a:gd name="connsiteY1" fmla="*/ 0 h 5157009"/>
                <a:gd name="connsiteX2" fmla="*/ 4026468 w 4026468"/>
                <a:gd name="connsiteY2" fmla="*/ 5143500 h 5157009"/>
                <a:gd name="connsiteX3" fmla="*/ 1202536 w 4026468"/>
                <a:gd name="connsiteY3" fmla="*/ 5157009 h 5157009"/>
                <a:gd name="connsiteX4" fmla="*/ 0 w 4026468"/>
                <a:gd name="connsiteY4" fmla="*/ 0 h 5157009"/>
                <a:gd name="connsiteX0" fmla="*/ 0 w 5242516"/>
                <a:gd name="connsiteY0" fmla="*/ 0 h 5157009"/>
                <a:gd name="connsiteX1" fmla="*/ 4026468 w 5242516"/>
                <a:gd name="connsiteY1" fmla="*/ 0 h 5157009"/>
                <a:gd name="connsiteX2" fmla="*/ 5242516 w 5242516"/>
                <a:gd name="connsiteY2" fmla="*/ 5143500 h 5157009"/>
                <a:gd name="connsiteX3" fmla="*/ 1202536 w 5242516"/>
                <a:gd name="connsiteY3" fmla="*/ 5157009 h 5157009"/>
                <a:gd name="connsiteX4" fmla="*/ 0 w 5242516"/>
                <a:gd name="connsiteY4" fmla="*/ 0 h 5157009"/>
                <a:gd name="connsiteX0" fmla="*/ 0 w 5323585"/>
                <a:gd name="connsiteY0" fmla="*/ 0 h 5157009"/>
                <a:gd name="connsiteX1" fmla="*/ 4026468 w 5323585"/>
                <a:gd name="connsiteY1" fmla="*/ 0 h 5157009"/>
                <a:gd name="connsiteX2" fmla="*/ 5323585 w 5323585"/>
                <a:gd name="connsiteY2" fmla="*/ 5157009 h 5157009"/>
                <a:gd name="connsiteX3" fmla="*/ 1202536 w 5323585"/>
                <a:gd name="connsiteY3" fmla="*/ 5157009 h 5157009"/>
                <a:gd name="connsiteX4" fmla="*/ 0 w 5323585"/>
                <a:gd name="connsiteY4" fmla="*/ 0 h 5157009"/>
                <a:gd name="connsiteX0" fmla="*/ 0 w 5472213"/>
                <a:gd name="connsiteY0" fmla="*/ 0 h 5157009"/>
                <a:gd name="connsiteX1" fmla="*/ 4026468 w 5472213"/>
                <a:gd name="connsiteY1" fmla="*/ 0 h 5157009"/>
                <a:gd name="connsiteX2" fmla="*/ 5472213 w 5472213"/>
                <a:gd name="connsiteY2" fmla="*/ 5157009 h 5157009"/>
                <a:gd name="connsiteX3" fmla="*/ 1202536 w 5472213"/>
                <a:gd name="connsiteY3" fmla="*/ 5157009 h 5157009"/>
                <a:gd name="connsiteX4" fmla="*/ 0 w 5472213"/>
                <a:gd name="connsiteY4" fmla="*/ 0 h 5157009"/>
                <a:gd name="connsiteX0" fmla="*/ 0 w 5242515"/>
                <a:gd name="connsiteY0" fmla="*/ 0 h 5170518"/>
                <a:gd name="connsiteX1" fmla="*/ 4026468 w 5242515"/>
                <a:gd name="connsiteY1" fmla="*/ 0 h 5170518"/>
                <a:gd name="connsiteX2" fmla="*/ 5242515 w 5242515"/>
                <a:gd name="connsiteY2" fmla="*/ 5170518 h 5170518"/>
                <a:gd name="connsiteX3" fmla="*/ 1202536 w 5242515"/>
                <a:gd name="connsiteY3" fmla="*/ 5157009 h 5170518"/>
                <a:gd name="connsiteX4" fmla="*/ 0 w 5242515"/>
                <a:gd name="connsiteY4" fmla="*/ 0 h 5170518"/>
                <a:gd name="connsiteX0" fmla="*/ 0 w 5242515"/>
                <a:gd name="connsiteY0" fmla="*/ 0 h 5170518"/>
                <a:gd name="connsiteX1" fmla="*/ 5235986 w 5242515"/>
                <a:gd name="connsiteY1" fmla="*/ 17784 h 5170518"/>
                <a:gd name="connsiteX2" fmla="*/ 5242515 w 5242515"/>
                <a:gd name="connsiteY2" fmla="*/ 5170518 h 5170518"/>
                <a:gd name="connsiteX3" fmla="*/ 1202536 w 5242515"/>
                <a:gd name="connsiteY3" fmla="*/ 5157009 h 5170518"/>
                <a:gd name="connsiteX4" fmla="*/ 0 w 5242515"/>
                <a:gd name="connsiteY4" fmla="*/ 0 h 5170518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665475"/>
                <a:gd name="connsiteY0" fmla="*/ 0 h 5157009"/>
                <a:gd name="connsiteX1" fmla="*/ 5235986 w 6665475"/>
                <a:gd name="connsiteY1" fmla="*/ 17784 h 5157009"/>
                <a:gd name="connsiteX2" fmla="*/ 6665475 w 6665475"/>
                <a:gd name="connsiteY2" fmla="*/ 5152735 h 5157009"/>
                <a:gd name="connsiteX3" fmla="*/ 1202536 w 6665475"/>
                <a:gd name="connsiteY3" fmla="*/ 5157009 h 5157009"/>
                <a:gd name="connsiteX4" fmla="*/ 0 w 6665475"/>
                <a:gd name="connsiteY4" fmla="*/ 0 h 5157009"/>
                <a:gd name="connsiteX0" fmla="*/ 0 w 6665475"/>
                <a:gd name="connsiteY0" fmla="*/ 0 h 5157009"/>
                <a:gd name="connsiteX1" fmla="*/ 5538366 w 6665475"/>
                <a:gd name="connsiteY1" fmla="*/ 0 h 5157009"/>
                <a:gd name="connsiteX2" fmla="*/ 6665475 w 6665475"/>
                <a:gd name="connsiteY2" fmla="*/ 5152735 h 5157009"/>
                <a:gd name="connsiteX3" fmla="*/ 1202536 w 6665475"/>
                <a:gd name="connsiteY3" fmla="*/ 5157009 h 5157009"/>
                <a:gd name="connsiteX4" fmla="*/ 0 w 6665475"/>
                <a:gd name="connsiteY4" fmla="*/ 0 h 5157009"/>
                <a:gd name="connsiteX0" fmla="*/ 0 w 6736622"/>
                <a:gd name="connsiteY0" fmla="*/ 0 h 5157009"/>
                <a:gd name="connsiteX1" fmla="*/ 5538366 w 6736622"/>
                <a:gd name="connsiteY1" fmla="*/ 0 h 5157009"/>
                <a:gd name="connsiteX2" fmla="*/ 6736622 w 6736622"/>
                <a:gd name="connsiteY2" fmla="*/ 5152735 h 5157009"/>
                <a:gd name="connsiteX3" fmla="*/ 1202536 w 6736622"/>
                <a:gd name="connsiteY3" fmla="*/ 5157009 h 5157009"/>
                <a:gd name="connsiteX4" fmla="*/ 0 w 6736622"/>
                <a:gd name="connsiteY4" fmla="*/ 0 h 5157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36622" h="5157009">
                  <a:moveTo>
                    <a:pt x="0" y="0"/>
                  </a:moveTo>
                  <a:lnTo>
                    <a:pt x="5538366" y="0"/>
                  </a:lnTo>
                  <a:lnTo>
                    <a:pt x="6736622" y="5152735"/>
                  </a:lnTo>
                  <a:lnTo>
                    <a:pt x="1202536" y="515700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0CE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8" tIns="45719" rIns="91438" bIns="45719" rtlCol="0" anchor="ctr"/>
            <a:lstStyle/>
            <a:p>
              <a:pPr algn="ctr"/>
              <a:endParaRPr lang="en-US" b="0" i="0" dirty="0">
                <a:latin typeface="Century Gothic obyčejné" charset="0"/>
              </a:endParaRPr>
            </a:p>
          </p:txBody>
        </p:sp>
        <p:sp>
          <p:nvSpPr>
            <p:cNvPr id="9" name="Rectangle 2"/>
            <p:cNvSpPr/>
            <p:nvPr/>
          </p:nvSpPr>
          <p:spPr>
            <a:xfrm flipV="1">
              <a:off x="-38179" y="1042458"/>
              <a:ext cx="5427754" cy="3088659"/>
            </a:xfrm>
            <a:custGeom>
              <a:avLst/>
              <a:gdLst>
                <a:gd name="connsiteX0" fmla="*/ 0 w 4026468"/>
                <a:gd name="connsiteY0" fmla="*/ 0 h 5143500"/>
                <a:gd name="connsiteX1" fmla="*/ 4026468 w 4026468"/>
                <a:gd name="connsiteY1" fmla="*/ 0 h 5143500"/>
                <a:gd name="connsiteX2" fmla="*/ 4026468 w 4026468"/>
                <a:gd name="connsiteY2" fmla="*/ 5143500 h 5143500"/>
                <a:gd name="connsiteX3" fmla="*/ 0 w 4026468"/>
                <a:gd name="connsiteY3" fmla="*/ 5143500 h 5143500"/>
                <a:gd name="connsiteX4" fmla="*/ 0 w 4026468"/>
                <a:gd name="connsiteY4" fmla="*/ 0 h 5143500"/>
                <a:gd name="connsiteX0" fmla="*/ 0 w 4026468"/>
                <a:gd name="connsiteY0" fmla="*/ 0 h 5143500"/>
                <a:gd name="connsiteX1" fmla="*/ 4026468 w 4026468"/>
                <a:gd name="connsiteY1" fmla="*/ 0 h 5143500"/>
                <a:gd name="connsiteX2" fmla="*/ 4026468 w 4026468"/>
                <a:gd name="connsiteY2" fmla="*/ 5143500 h 5143500"/>
                <a:gd name="connsiteX3" fmla="*/ 1270094 w 4026468"/>
                <a:gd name="connsiteY3" fmla="*/ 5143500 h 5143500"/>
                <a:gd name="connsiteX4" fmla="*/ 0 w 4026468"/>
                <a:gd name="connsiteY4" fmla="*/ 0 h 5143500"/>
                <a:gd name="connsiteX0" fmla="*/ 0 w 4026468"/>
                <a:gd name="connsiteY0" fmla="*/ 0 h 5157009"/>
                <a:gd name="connsiteX1" fmla="*/ 4026468 w 4026468"/>
                <a:gd name="connsiteY1" fmla="*/ 0 h 5157009"/>
                <a:gd name="connsiteX2" fmla="*/ 4026468 w 4026468"/>
                <a:gd name="connsiteY2" fmla="*/ 5143500 h 5157009"/>
                <a:gd name="connsiteX3" fmla="*/ 1202536 w 4026468"/>
                <a:gd name="connsiteY3" fmla="*/ 5157009 h 5157009"/>
                <a:gd name="connsiteX4" fmla="*/ 0 w 4026468"/>
                <a:gd name="connsiteY4" fmla="*/ 0 h 5157009"/>
                <a:gd name="connsiteX0" fmla="*/ 0 w 5242516"/>
                <a:gd name="connsiteY0" fmla="*/ 0 h 5157009"/>
                <a:gd name="connsiteX1" fmla="*/ 4026468 w 5242516"/>
                <a:gd name="connsiteY1" fmla="*/ 0 h 5157009"/>
                <a:gd name="connsiteX2" fmla="*/ 5242516 w 5242516"/>
                <a:gd name="connsiteY2" fmla="*/ 5143500 h 5157009"/>
                <a:gd name="connsiteX3" fmla="*/ 1202536 w 5242516"/>
                <a:gd name="connsiteY3" fmla="*/ 5157009 h 5157009"/>
                <a:gd name="connsiteX4" fmla="*/ 0 w 5242516"/>
                <a:gd name="connsiteY4" fmla="*/ 0 h 5157009"/>
                <a:gd name="connsiteX0" fmla="*/ 0 w 5323585"/>
                <a:gd name="connsiteY0" fmla="*/ 0 h 5157009"/>
                <a:gd name="connsiteX1" fmla="*/ 4026468 w 5323585"/>
                <a:gd name="connsiteY1" fmla="*/ 0 h 5157009"/>
                <a:gd name="connsiteX2" fmla="*/ 5323585 w 5323585"/>
                <a:gd name="connsiteY2" fmla="*/ 5157009 h 5157009"/>
                <a:gd name="connsiteX3" fmla="*/ 1202536 w 5323585"/>
                <a:gd name="connsiteY3" fmla="*/ 5157009 h 5157009"/>
                <a:gd name="connsiteX4" fmla="*/ 0 w 5323585"/>
                <a:gd name="connsiteY4" fmla="*/ 0 h 5157009"/>
                <a:gd name="connsiteX0" fmla="*/ 0 w 5472213"/>
                <a:gd name="connsiteY0" fmla="*/ 0 h 5157009"/>
                <a:gd name="connsiteX1" fmla="*/ 4026468 w 5472213"/>
                <a:gd name="connsiteY1" fmla="*/ 0 h 5157009"/>
                <a:gd name="connsiteX2" fmla="*/ 5472213 w 5472213"/>
                <a:gd name="connsiteY2" fmla="*/ 5157009 h 5157009"/>
                <a:gd name="connsiteX3" fmla="*/ 1202536 w 5472213"/>
                <a:gd name="connsiteY3" fmla="*/ 5157009 h 5157009"/>
                <a:gd name="connsiteX4" fmla="*/ 0 w 5472213"/>
                <a:gd name="connsiteY4" fmla="*/ 0 h 5157009"/>
                <a:gd name="connsiteX0" fmla="*/ 0 w 5242515"/>
                <a:gd name="connsiteY0" fmla="*/ 0 h 5170518"/>
                <a:gd name="connsiteX1" fmla="*/ 4026468 w 5242515"/>
                <a:gd name="connsiteY1" fmla="*/ 0 h 5170518"/>
                <a:gd name="connsiteX2" fmla="*/ 5242515 w 5242515"/>
                <a:gd name="connsiteY2" fmla="*/ 5170518 h 5170518"/>
                <a:gd name="connsiteX3" fmla="*/ 1202536 w 5242515"/>
                <a:gd name="connsiteY3" fmla="*/ 5157009 h 5170518"/>
                <a:gd name="connsiteX4" fmla="*/ 0 w 5242515"/>
                <a:gd name="connsiteY4" fmla="*/ 0 h 5170518"/>
                <a:gd name="connsiteX0" fmla="*/ 0 w 5242515"/>
                <a:gd name="connsiteY0" fmla="*/ 0 h 5170518"/>
                <a:gd name="connsiteX1" fmla="*/ 5235986 w 5242515"/>
                <a:gd name="connsiteY1" fmla="*/ 17784 h 5170518"/>
                <a:gd name="connsiteX2" fmla="*/ 5242515 w 5242515"/>
                <a:gd name="connsiteY2" fmla="*/ 5170518 h 5170518"/>
                <a:gd name="connsiteX3" fmla="*/ 1202536 w 5242515"/>
                <a:gd name="connsiteY3" fmla="*/ 5157009 h 5170518"/>
                <a:gd name="connsiteX4" fmla="*/ 0 w 5242515"/>
                <a:gd name="connsiteY4" fmla="*/ 0 h 5170518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665475"/>
                <a:gd name="connsiteY0" fmla="*/ 0 h 5157009"/>
                <a:gd name="connsiteX1" fmla="*/ 5235986 w 6665475"/>
                <a:gd name="connsiteY1" fmla="*/ 17784 h 5157009"/>
                <a:gd name="connsiteX2" fmla="*/ 6665475 w 6665475"/>
                <a:gd name="connsiteY2" fmla="*/ 5152735 h 5157009"/>
                <a:gd name="connsiteX3" fmla="*/ 1202536 w 6665475"/>
                <a:gd name="connsiteY3" fmla="*/ 5157009 h 5157009"/>
                <a:gd name="connsiteX4" fmla="*/ 0 w 6665475"/>
                <a:gd name="connsiteY4" fmla="*/ 0 h 5157009"/>
                <a:gd name="connsiteX0" fmla="*/ 0 w 6665475"/>
                <a:gd name="connsiteY0" fmla="*/ 0 h 5157009"/>
                <a:gd name="connsiteX1" fmla="*/ 5538366 w 6665475"/>
                <a:gd name="connsiteY1" fmla="*/ 0 h 5157009"/>
                <a:gd name="connsiteX2" fmla="*/ 6665475 w 6665475"/>
                <a:gd name="connsiteY2" fmla="*/ 5152735 h 5157009"/>
                <a:gd name="connsiteX3" fmla="*/ 1202536 w 6665475"/>
                <a:gd name="connsiteY3" fmla="*/ 5157009 h 5157009"/>
                <a:gd name="connsiteX4" fmla="*/ 0 w 6665475"/>
                <a:gd name="connsiteY4" fmla="*/ 0 h 5157009"/>
                <a:gd name="connsiteX0" fmla="*/ 0 w 6736622"/>
                <a:gd name="connsiteY0" fmla="*/ 0 h 5157009"/>
                <a:gd name="connsiteX1" fmla="*/ 5538366 w 6736622"/>
                <a:gd name="connsiteY1" fmla="*/ 0 h 5157009"/>
                <a:gd name="connsiteX2" fmla="*/ 6736622 w 6736622"/>
                <a:gd name="connsiteY2" fmla="*/ 5152735 h 5157009"/>
                <a:gd name="connsiteX3" fmla="*/ 1202536 w 6736622"/>
                <a:gd name="connsiteY3" fmla="*/ 5157009 h 5157009"/>
                <a:gd name="connsiteX4" fmla="*/ 0 w 6736622"/>
                <a:gd name="connsiteY4" fmla="*/ 0 h 5157009"/>
                <a:gd name="connsiteX0" fmla="*/ 2346254 w 9082876"/>
                <a:gd name="connsiteY0" fmla="*/ 0 h 5168604"/>
                <a:gd name="connsiteX1" fmla="*/ 7884620 w 9082876"/>
                <a:gd name="connsiteY1" fmla="*/ 0 h 5168604"/>
                <a:gd name="connsiteX2" fmla="*/ 9082876 w 9082876"/>
                <a:gd name="connsiteY2" fmla="*/ 5152735 h 5168604"/>
                <a:gd name="connsiteX3" fmla="*/ 0 w 9082876"/>
                <a:gd name="connsiteY3" fmla="*/ 5168604 h 5168604"/>
                <a:gd name="connsiteX4" fmla="*/ 2346254 w 9082876"/>
                <a:gd name="connsiteY4" fmla="*/ 0 h 5168604"/>
                <a:gd name="connsiteX0" fmla="*/ 26783 w 9082876"/>
                <a:gd name="connsiteY0" fmla="*/ 11596 h 5168604"/>
                <a:gd name="connsiteX1" fmla="*/ 7884620 w 9082876"/>
                <a:gd name="connsiteY1" fmla="*/ 0 h 5168604"/>
                <a:gd name="connsiteX2" fmla="*/ 9082876 w 9082876"/>
                <a:gd name="connsiteY2" fmla="*/ 5152735 h 5168604"/>
                <a:gd name="connsiteX3" fmla="*/ 0 w 9082876"/>
                <a:gd name="connsiteY3" fmla="*/ 5168604 h 5168604"/>
                <a:gd name="connsiteX4" fmla="*/ 26783 w 9082876"/>
                <a:gd name="connsiteY4" fmla="*/ 11596 h 5168604"/>
                <a:gd name="connsiteX0" fmla="*/ 119562 w 9082876"/>
                <a:gd name="connsiteY0" fmla="*/ 69575 h 5168604"/>
                <a:gd name="connsiteX1" fmla="*/ 7884620 w 9082876"/>
                <a:gd name="connsiteY1" fmla="*/ 0 h 5168604"/>
                <a:gd name="connsiteX2" fmla="*/ 9082876 w 9082876"/>
                <a:gd name="connsiteY2" fmla="*/ 5152735 h 5168604"/>
                <a:gd name="connsiteX3" fmla="*/ 0 w 9082876"/>
                <a:gd name="connsiteY3" fmla="*/ 5168604 h 5168604"/>
                <a:gd name="connsiteX4" fmla="*/ 119562 w 9082876"/>
                <a:gd name="connsiteY4" fmla="*/ 69575 h 5168604"/>
                <a:gd name="connsiteX0" fmla="*/ 15186 w 9082876"/>
                <a:gd name="connsiteY0" fmla="*/ 11596 h 5168604"/>
                <a:gd name="connsiteX1" fmla="*/ 7884620 w 9082876"/>
                <a:gd name="connsiteY1" fmla="*/ 0 h 5168604"/>
                <a:gd name="connsiteX2" fmla="*/ 9082876 w 9082876"/>
                <a:gd name="connsiteY2" fmla="*/ 5152735 h 5168604"/>
                <a:gd name="connsiteX3" fmla="*/ 0 w 9082876"/>
                <a:gd name="connsiteY3" fmla="*/ 5168604 h 5168604"/>
                <a:gd name="connsiteX4" fmla="*/ 15186 w 9082876"/>
                <a:gd name="connsiteY4" fmla="*/ 11596 h 51686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82876" h="5168604">
                  <a:moveTo>
                    <a:pt x="15186" y="11596"/>
                  </a:moveTo>
                  <a:lnTo>
                    <a:pt x="7884620" y="0"/>
                  </a:lnTo>
                  <a:lnTo>
                    <a:pt x="9082876" y="5152735"/>
                  </a:lnTo>
                  <a:lnTo>
                    <a:pt x="0" y="5168604"/>
                  </a:lnTo>
                  <a:lnTo>
                    <a:pt x="15186" y="1159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8" tIns="45719" rIns="91438" bIns="45719" rtlCol="0" anchor="ctr"/>
            <a:lstStyle/>
            <a:p>
              <a:pPr algn="ctr"/>
              <a:endParaRPr lang="en-US" b="0" i="0" dirty="0">
                <a:latin typeface="Century Gothic obyčejné" charset="0"/>
              </a:endParaRPr>
            </a:p>
          </p:txBody>
        </p:sp>
      </p:grp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382403" y="3650842"/>
            <a:ext cx="3754438" cy="7510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0">
                <a:solidFill>
                  <a:srgbClr val="00A1CE"/>
                </a:solidFill>
                <a:latin typeface="Century Gothic" panose="020B0502020202020204" pitchFamily="34" charset="0"/>
              </a:defRPr>
            </a:lvl1pPr>
            <a:lvl2pPr>
              <a:defRPr>
                <a:solidFill>
                  <a:srgbClr val="00A1CE"/>
                </a:solidFill>
              </a:defRPr>
            </a:lvl2pPr>
            <a:lvl3pPr>
              <a:defRPr>
                <a:solidFill>
                  <a:srgbClr val="00A1CE"/>
                </a:solidFill>
              </a:defRPr>
            </a:lvl3pPr>
            <a:lvl4pPr>
              <a:defRPr>
                <a:solidFill>
                  <a:srgbClr val="00A1CE"/>
                </a:solidFill>
              </a:defRPr>
            </a:lvl4pPr>
            <a:lvl5pPr marL="1828800" indent="0" algn="l">
              <a:buNone/>
              <a:defRPr>
                <a:solidFill>
                  <a:srgbClr val="00A1CE"/>
                </a:solidFill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382983" y="4400615"/>
            <a:ext cx="3753858" cy="11382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18359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302500" y="1219200"/>
            <a:ext cx="1145834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8493136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amsung_Business_k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0876" y="6373813"/>
            <a:ext cx="96918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810580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 hasCustomPrompt="1"/>
          </p:nvPr>
        </p:nvSpPr>
        <p:spPr>
          <a:xfrm>
            <a:off x="394448" y="756029"/>
            <a:ext cx="3284418" cy="449316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00A1CE"/>
                </a:solidFill>
                <a:latin typeface="+mj-lt"/>
                <a:ea typeface="Samsung Sharp Sans Medium" charset="0"/>
                <a:cs typeface="Samsung Sharp Sans Medium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/>
          </p:nvPr>
        </p:nvSpPr>
        <p:spPr>
          <a:xfrm>
            <a:off x="394447" y="1205345"/>
            <a:ext cx="3284419" cy="355804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  <a:latin typeface="+mj-lt"/>
                <a:ea typeface="Samsung Sharp Sans Medium" charset="0"/>
                <a:cs typeface="Samsung Sharp Sans Medium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4976037" y="1084521"/>
            <a:ext cx="6836735" cy="485907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SEA - Confidential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0B5262C-6049-491D-95C9-12EA2DE456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413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Relationship Id="rId9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 userDrawn="1"/>
        </p:nvGrpSpPr>
        <p:grpSpPr>
          <a:xfrm>
            <a:off x="-27028" y="3608311"/>
            <a:ext cx="5567216" cy="2009345"/>
            <a:chOff x="-38179" y="1042458"/>
            <a:chExt cx="5427754" cy="3088659"/>
          </a:xfrm>
        </p:grpSpPr>
        <p:sp>
          <p:nvSpPr>
            <p:cNvPr id="3" name="Rectangle 2"/>
            <p:cNvSpPr/>
            <p:nvPr/>
          </p:nvSpPr>
          <p:spPr>
            <a:xfrm flipV="1">
              <a:off x="2385664" y="1911968"/>
              <a:ext cx="2886506" cy="2209673"/>
            </a:xfrm>
            <a:custGeom>
              <a:avLst/>
              <a:gdLst>
                <a:gd name="connsiteX0" fmla="*/ 0 w 4026468"/>
                <a:gd name="connsiteY0" fmla="*/ 0 h 5143500"/>
                <a:gd name="connsiteX1" fmla="*/ 4026468 w 4026468"/>
                <a:gd name="connsiteY1" fmla="*/ 0 h 5143500"/>
                <a:gd name="connsiteX2" fmla="*/ 4026468 w 4026468"/>
                <a:gd name="connsiteY2" fmla="*/ 5143500 h 5143500"/>
                <a:gd name="connsiteX3" fmla="*/ 0 w 4026468"/>
                <a:gd name="connsiteY3" fmla="*/ 5143500 h 5143500"/>
                <a:gd name="connsiteX4" fmla="*/ 0 w 4026468"/>
                <a:gd name="connsiteY4" fmla="*/ 0 h 5143500"/>
                <a:gd name="connsiteX0" fmla="*/ 0 w 4026468"/>
                <a:gd name="connsiteY0" fmla="*/ 0 h 5143500"/>
                <a:gd name="connsiteX1" fmla="*/ 4026468 w 4026468"/>
                <a:gd name="connsiteY1" fmla="*/ 0 h 5143500"/>
                <a:gd name="connsiteX2" fmla="*/ 4026468 w 4026468"/>
                <a:gd name="connsiteY2" fmla="*/ 5143500 h 5143500"/>
                <a:gd name="connsiteX3" fmla="*/ 1270094 w 4026468"/>
                <a:gd name="connsiteY3" fmla="*/ 5143500 h 5143500"/>
                <a:gd name="connsiteX4" fmla="*/ 0 w 4026468"/>
                <a:gd name="connsiteY4" fmla="*/ 0 h 5143500"/>
                <a:gd name="connsiteX0" fmla="*/ 0 w 4026468"/>
                <a:gd name="connsiteY0" fmla="*/ 0 h 5157009"/>
                <a:gd name="connsiteX1" fmla="*/ 4026468 w 4026468"/>
                <a:gd name="connsiteY1" fmla="*/ 0 h 5157009"/>
                <a:gd name="connsiteX2" fmla="*/ 4026468 w 4026468"/>
                <a:gd name="connsiteY2" fmla="*/ 5143500 h 5157009"/>
                <a:gd name="connsiteX3" fmla="*/ 1202536 w 4026468"/>
                <a:gd name="connsiteY3" fmla="*/ 5157009 h 5157009"/>
                <a:gd name="connsiteX4" fmla="*/ 0 w 4026468"/>
                <a:gd name="connsiteY4" fmla="*/ 0 h 5157009"/>
                <a:gd name="connsiteX0" fmla="*/ 0 w 5242516"/>
                <a:gd name="connsiteY0" fmla="*/ 0 h 5157009"/>
                <a:gd name="connsiteX1" fmla="*/ 4026468 w 5242516"/>
                <a:gd name="connsiteY1" fmla="*/ 0 h 5157009"/>
                <a:gd name="connsiteX2" fmla="*/ 5242516 w 5242516"/>
                <a:gd name="connsiteY2" fmla="*/ 5143500 h 5157009"/>
                <a:gd name="connsiteX3" fmla="*/ 1202536 w 5242516"/>
                <a:gd name="connsiteY3" fmla="*/ 5157009 h 5157009"/>
                <a:gd name="connsiteX4" fmla="*/ 0 w 5242516"/>
                <a:gd name="connsiteY4" fmla="*/ 0 h 5157009"/>
                <a:gd name="connsiteX0" fmla="*/ 0 w 5323585"/>
                <a:gd name="connsiteY0" fmla="*/ 0 h 5157009"/>
                <a:gd name="connsiteX1" fmla="*/ 4026468 w 5323585"/>
                <a:gd name="connsiteY1" fmla="*/ 0 h 5157009"/>
                <a:gd name="connsiteX2" fmla="*/ 5323585 w 5323585"/>
                <a:gd name="connsiteY2" fmla="*/ 5157009 h 5157009"/>
                <a:gd name="connsiteX3" fmla="*/ 1202536 w 5323585"/>
                <a:gd name="connsiteY3" fmla="*/ 5157009 h 5157009"/>
                <a:gd name="connsiteX4" fmla="*/ 0 w 5323585"/>
                <a:gd name="connsiteY4" fmla="*/ 0 h 5157009"/>
                <a:gd name="connsiteX0" fmla="*/ 0 w 5472213"/>
                <a:gd name="connsiteY0" fmla="*/ 0 h 5157009"/>
                <a:gd name="connsiteX1" fmla="*/ 4026468 w 5472213"/>
                <a:gd name="connsiteY1" fmla="*/ 0 h 5157009"/>
                <a:gd name="connsiteX2" fmla="*/ 5472213 w 5472213"/>
                <a:gd name="connsiteY2" fmla="*/ 5157009 h 5157009"/>
                <a:gd name="connsiteX3" fmla="*/ 1202536 w 5472213"/>
                <a:gd name="connsiteY3" fmla="*/ 5157009 h 5157009"/>
                <a:gd name="connsiteX4" fmla="*/ 0 w 5472213"/>
                <a:gd name="connsiteY4" fmla="*/ 0 h 5157009"/>
                <a:gd name="connsiteX0" fmla="*/ 0 w 5242515"/>
                <a:gd name="connsiteY0" fmla="*/ 0 h 5170518"/>
                <a:gd name="connsiteX1" fmla="*/ 4026468 w 5242515"/>
                <a:gd name="connsiteY1" fmla="*/ 0 h 5170518"/>
                <a:gd name="connsiteX2" fmla="*/ 5242515 w 5242515"/>
                <a:gd name="connsiteY2" fmla="*/ 5170518 h 5170518"/>
                <a:gd name="connsiteX3" fmla="*/ 1202536 w 5242515"/>
                <a:gd name="connsiteY3" fmla="*/ 5157009 h 5170518"/>
                <a:gd name="connsiteX4" fmla="*/ 0 w 5242515"/>
                <a:gd name="connsiteY4" fmla="*/ 0 h 5170518"/>
                <a:gd name="connsiteX0" fmla="*/ 0 w 5242515"/>
                <a:gd name="connsiteY0" fmla="*/ 0 h 5170518"/>
                <a:gd name="connsiteX1" fmla="*/ 5235986 w 5242515"/>
                <a:gd name="connsiteY1" fmla="*/ 17784 h 5170518"/>
                <a:gd name="connsiteX2" fmla="*/ 5242515 w 5242515"/>
                <a:gd name="connsiteY2" fmla="*/ 5170518 h 5170518"/>
                <a:gd name="connsiteX3" fmla="*/ 1202536 w 5242515"/>
                <a:gd name="connsiteY3" fmla="*/ 5157009 h 5170518"/>
                <a:gd name="connsiteX4" fmla="*/ 0 w 5242515"/>
                <a:gd name="connsiteY4" fmla="*/ 0 h 5170518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665475"/>
                <a:gd name="connsiteY0" fmla="*/ 0 h 5157009"/>
                <a:gd name="connsiteX1" fmla="*/ 5235986 w 6665475"/>
                <a:gd name="connsiteY1" fmla="*/ 17784 h 5157009"/>
                <a:gd name="connsiteX2" fmla="*/ 6665475 w 6665475"/>
                <a:gd name="connsiteY2" fmla="*/ 5152735 h 5157009"/>
                <a:gd name="connsiteX3" fmla="*/ 1202536 w 6665475"/>
                <a:gd name="connsiteY3" fmla="*/ 5157009 h 5157009"/>
                <a:gd name="connsiteX4" fmla="*/ 0 w 6665475"/>
                <a:gd name="connsiteY4" fmla="*/ 0 h 5157009"/>
                <a:gd name="connsiteX0" fmla="*/ 0 w 6665475"/>
                <a:gd name="connsiteY0" fmla="*/ 0 h 5157009"/>
                <a:gd name="connsiteX1" fmla="*/ 5538366 w 6665475"/>
                <a:gd name="connsiteY1" fmla="*/ 0 h 5157009"/>
                <a:gd name="connsiteX2" fmla="*/ 6665475 w 6665475"/>
                <a:gd name="connsiteY2" fmla="*/ 5152735 h 5157009"/>
                <a:gd name="connsiteX3" fmla="*/ 1202536 w 6665475"/>
                <a:gd name="connsiteY3" fmla="*/ 5157009 h 5157009"/>
                <a:gd name="connsiteX4" fmla="*/ 0 w 6665475"/>
                <a:gd name="connsiteY4" fmla="*/ 0 h 5157009"/>
                <a:gd name="connsiteX0" fmla="*/ 0 w 6736622"/>
                <a:gd name="connsiteY0" fmla="*/ 0 h 5157009"/>
                <a:gd name="connsiteX1" fmla="*/ 5538366 w 6736622"/>
                <a:gd name="connsiteY1" fmla="*/ 0 h 5157009"/>
                <a:gd name="connsiteX2" fmla="*/ 6736622 w 6736622"/>
                <a:gd name="connsiteY2" fmla="*/ 5152735 h 5157009"/>
                <a:gd name="connsiteX3" fmla="*/ 1202536 w 6736622"/>
                <a:gd name="connsiteY3" fmla="*/ 5157009 h 5157009"/>
                <a:gd name="connsiteX4" fmla="*/ 0 w 6736622"/>
                <a:gd name="connsiteY4" fmla="*/ 0 h 5157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36622" h="5157009">
                  <a:moveTo>
                    <a:pt x="0" y="0"/>
                  </a:moveTo>
                  <a:lnTo>
                    <a:pt x="5538366" y="0"/>
                  </a:lnTo>
                  <a:lnTo>
                    <a:pt x="6736622" y="5152735"/>
                  </a:lnTo>
                  <a:lnTo>
                    <a:pt x="1202536" y="515700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0CE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8" tIns="45719" rIns="91438" bIns="45719" rtlCol="0" anchor="ctr"/>
            <a:lstStyle/>
            <a:p>
              <a:pPr algn="ctr"/>
              <a:endParaRPr lang="en-US" b="0" i="0" dirty="0">
                <a:latin typeface="Century Gothic obyčejné" charset="0"/>
              </a:endParaRPr>
            </a:p>
          </p:txBody>
        </p:sp>
        <p:sp>
          <p:nvSpPr>
            <p:cNvPr id="4" name="Rectangle 2"/>
            <p:cNvSpPr/>
            <p:nvPr/>
          </p:nvSpPr>
          <p:spPr>
            <a:xfrm flipV="1">
              <a:off x="-38179" y="1042458"/>
              <a:ext cx="5427754" cy="3088659"/>
            </a:xfrm>
            <a:custGeom>
              <a:avLst/>
              <a:gdLst>
                <a:gd name="connsiteX0" fmla="*/ 0 w 4026468"/>
                <a:gd name="connsiteY0" fmla="*/ 0 h 5143500"/>
                <a:gd name="connsiteX1" fmla="*/ 4026468 w 4026468"/>
                <a:gd name="connsiteY1" fmla="*/ 0 h 5143500"/>
                <a:gd name="connsiteX2" fmla="*/ 4026468 w 4026468"/>
                <a:gd name="connsiteY2" fmla="*/ 5143500 h 5143500"/>
                <a:gd name="connsiteX3" fmla="*/ 0 w 4026468"/>
                <a:gd name="connsiteY3" fmla="*/ 5143500 h 5143500"/>
                <a:gd name="connsiteX4" fmla="*/ 0 w 4026468"/>
                <a:gd name="connsiteY4" fmla="*/ 0 h 5143500"/>
                <a:gd name="connsiteX0" fmla="*/ 0 w 4026468"/>
                <a:gd name="connsiteY0" fmla="*/ 0 h 5143500"/>
                <a:gd name="connsiteX1" fmla="*/ 4026468 w 4026468"/>
                <a:gd name="connsiteY1" fmla="*/ 0 h 5143500"/>
                <a:gd name="connsiteX2" fmla="*/ 4026468 w 4026468"/>
                <a:gd name="connsiteY2" fmla="*/ 5143500 h 5143500"/>
                <a:gd name="connsiteX3" fmla="*/ 1270094 w 4026468"/>
                <a:gd name="connsiteY3" fmla="*/ 5143500 h 5143500"/>
                <a:gd name="connsiteX4" fmla="*/ 0 w 4026468"/>
                <a:gd name="connsiteY4" fmla="*/ 0 h 5143500"/>
                <a:gd name="connsiteX0" fmla="*/ 0 w 4026468"/>
                <a:gd name="connsiteY0" fmla="*/ 0 h 5157009"/>
                <a:gd name="connsiteX1" fmla="*/ 4026468 w 4026468"/>
                <a:gd name="connsiteY1" fmla="*/ 0 h 5157009"/>
                <a:gd name="connsiteX2" fmla="*/ 4026468 w 4026468"/>
                <a:gd name="connsiteY2" fmla="*/ 5143500 h 5157009"/>
                <a:gd name="connsiteX3" fmla="*/ 1202536 w 4026468"/>
                <a:gd name="connsiteY3" fmla="*/ 5157009 h 5157009"/>
                <a:gd name="connsiteX4" fmla="*/ 0 w 4026468"/>
                <a:gd name="connsiteY4" fmla="*/ 0 h 5157009"/>
                <a:gd name="connsiteX0" fmla="*/ 0 w 5242516"/>
                <a:gd name="connsiteY0" fmla="*/ 0 h 5157009"/>
                <a:gd name="connsiteX1" fmla="*/ 4026468 w 5242516"/>
                <a:gd name="connsiteY1" fmla="*/ 0 h 5157009"/>
                <a:gd name="connsiteX2" fmla="*/ 5242516 w 5242516"/>
                <a:gd name="connsiteY2" fmla="*/ 5143500 h 5157009"/>
                <a:gd name="connsiteX3" fmla="*/ 1202536 w 5242516"/>
                <a:gd name="connsiteY3" fmla="*/ 5157009 h 5157009"/>
                <a:gd name="connsiteX4" fmla="*/ 0 w 5242516"/>
                <a:gd name="connsiteY4" fmla="*/ 0 h 5157009"/>
                <a:gd name="connsiteX0" fmla="*/ 0 w 5323585"/>
                <a:gd name="connsiteY0" fmla="*/ 0 h 5157009"/>
                <a:gd name="connsiteX1" fmla="*/ 4026468 w 5323585"/>
                <a:gd name="connsiteY1" fmla="*/ 0 h 5157009"/>
                <a:gd name="connsiteX2" fmla="*/ 5323585 w 5323585"/>
                <a:gd name="connsiteY2" fmla="*/ 5157009 h 5157009"/>
                <a:gd name="connsiteX3" fmla="*/ 1202536 w 5323585"/>
                <a:gd name="connsiteY3" fmla="*/ 5157009 h 5157009"/>
                <a:gd name="connsiteX4" fmla="*/ 0 w 5323585"/>
                <a:gd name="connsiteY4" fmla="*/ 0 h 5157009"/>
                <a:gd name="connsiteX0" fmla="*/ 0 w 5472213"/>
                <a:gd name="connsiteY0" fmla="*/ 0 h 5157009"/>
                <a:gd name="connsiteX1" fmla="*/ 4026468 w 5472213"/>
                <a:gd name="connsiteY1" fmla="*/ 0 h 5157009"/>
                <a:gd name="connsiteX2" fmla="*/ 5472213 w 5472213"/>
                <a:gd name="connsiteY2" fmla="*/ 5157009 h 5157009"/>
                <a:gd name="connsiteX3" fmla="*/ 1202536 w 5472213"/>
                <a:gd name="connsiteY3" fmla="*/ 5157009 h 5157009"/>
                <a:gd name="connsiteX4" fmla="*/ 0 w 5472213"/>
                <a:gd name="connsiteY4" fmla="*/ 0 h 5157009"/>
                <a:gd name="connsiteX0" fmla="*/ 0 w 5242515"/>
                <a:gd name="connsiteY0" fmla="*/ 0 h 5170518"/>
                <a:gd name="connsiteX1" fmla="*/ 4026468 w 5242515"/>
                <a:gd name="connsiteY1" fmla="*/ 0 h 5170518"/>
                <a:gd name="connsiteX2" fmla="*/ 5242515 w 5242515"/>
                <a:gd name="connsiteY2" fmla="*/ 5170518 h 5170518"/>
                <a:gd name="connsiteX3" fmla="*/ 1202536 w 5242515"/>
                <a:gd name="connsiteY3" fmla="*/ 5157009 h 5170518"/>
                <a:gd name="connsiteX4" fmla="*/ 0 w 5242515"/>
                <a:gd name="connsiteY4" fmla="*/ 0 h 5170518"/>
                <a:gd name="connsiteX0" fmla="*/ 0 w 5242515"/>
                <a:gd name="connsiteY0" fmla="*/ 0 h 5170518"/>
                <a:gd name="connsiteX1" fmla="*/ 5235986 w 5242515"/>
                <a:gd name="connsiteY1" fmla="*/ 17784 h 5170518"/>
                <a:gd name="connsiteX2" fmla="*/ 5242515 w 5242515"/>
                <a:gd name="connsiteY2" fmla="*/ 5170518 h 5170518"/>
                <a:gd name="connsiteX3" fmla="*/ 1202536 w 5242515"/>
                <a:gd name="connsiteY3" fmla="*/ 5157009 h 5170518"/>
                <a:gd name="connsiteX4" fmla="*/ 0 w 5242515"/>
                <a:gd name="connsiteY4" fmla="*/ 0 h 5170518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665475"/>
                <a:gd name="connsiteY0" fmla="*/ 0 h 5157009"/>
                <a:gd name="connsiteX1" fmla="*/ 5235986 w 6665475"/>
                <a:gd name="connsiteY1" fmla="*/ 17784 h 5157009"/>
                <a:gd name="connsiteX2" fmla="*/ 6665475 w 6665475"/>
                <a:gd name="connsiteY2" fmla="*/ 5152735 h 5157009"/>
                <a:gd name="connsiteX3" fmla="*/ 1202536 w 6665475"/>
                <a:gd name="connsiteY3" fmla="*/ 5157009 h 5157009"/>
                <a:gd name="connsiteX4" fmla="*/ 0 w 6665475"/>
                <a:gd name="connsiteY4" fmla="*/ 0 h 5157009"/>
                <a:gd name="connsiteX0" fmla="*/ 0 w 6665475"/>
                <a:gd name="connsiteY0" fmla="*/ 0 h 5157009"/>
                <a:gd name="connsiteX1" fmla="*/ 5538366 w 6665475"/>
                <a:gd name="connsiteY1" fmla="*/ 0 h 5157009"/>
                <a:gd name="connsiteX2" fmla="*/ 6665475 w 6665475"/>
                <a:gd name="connsiteY2" fmla="*/ 5152735 h 5157009"/>
                <a:gd name="connsiteX3" fmla="*/ 1202536 w 6665475"/>
                <a:gd name="connsiteY3" fmla="*/ 5157009 h 5157009"/>
                <a:gd name="connsiteX4" fmla="*/ 0 w 6665475"/>
                <a:gd name="connsiteY4" fmla="*/ 0 h 5157009"/>
                <a:gd name="connsiteX0" fmla="*/ 0 w 6736622"/>
                <a:gd name="connsiteY0" fmla="*/ 0 h 5157009"/>
                <a:gd name="connsiteX1" fmla="*/ 5538366 w 6736622"/>
                <a:gd name="connsiteY1" fmla="*/ 0 h 5157009"/>
                <a:gd name="connsiteX2" fmla="*/ 6736622 w 6736622"/>
                <a:gd name="connsiteY2" fmla="*/ 5152735 h 5157009"/>
                <a:gd name="connsiteX3" fmla="*/ 1202536 w 6736622"/>
                <a:gd name="connsiteY3" fmla="*/ 5157009 h 5157009"/>
                <a:gd name="connsiteX4" fmla="*/ 0 w 6736622"/>
                <a:gd name="connsiteY4" fmla="*/ 0 h 5157009"/>
                <a:gd name="connsiteX0" fmla="*/ 2346254 w 9082876"/>
                <a:gd name="connsiteY0" fmla="*/ 0 h 5168604"/>
                <a:gd name="connsiteX1" fmla="*/ 7884620 w 9082876"/>
                <a:gd name="connsiteY1" fmla="*/ 0 h 5168604"/>
                <a:gd name="connsiteX2" fmla="*/ 9082876 w 9082876"/>
                <a:gd name="connsiteY2" fmla="*/ 5152735 h 5168604"/>
                <a:gd name="connsiteX3" fmla="*/ 0 w 9082876"/>
                <a:gd name="connsiteY3" fmla="*/ 5168604 h 5168604"/>
                <a:gd name="connsiteX4" fmla="*/ 2346254 w 9082876"/>
                <a:gd name="connsiteY4" fmla="*/ 0 h 5168604"/>
                <a:gd name="connsiteX0" fmla="*/ 26783 w 9082876"/>
                <a:gd name="connsiteY0" fmla="*/ 11596 h 5168604"/>
                <a:gd name="connsiteX1" fmla="*/ 7884620 w 9082876"/>
                <a:gd name="connsiteY1" fmla="*/ 0 h 5168604"/>
                <a:gd name="connsiteX2" fmla="*/ 9082876 w 9082876"/>
                <a:gd name="connsiteY2" fmla="*/ 5152735 h 5168604"/>
                <a:gd name="connsiteX3" fmla="*/ 0 w 9082876"/>
                <a:gd name="connsiteY3" fmla="*/ 5168604 h 5168604"/>
                <a:gd name="connsiteX4" fmla="*/ 26783 w 9082876"/>
                <a:gd name="connsiteY4" fmla="*/ 11596 h 5168604"/>
                <a:gd name="connsiteX0" fmla="*/ 119562 w 9082876"/>
                <a:gd name="connsiteY0" fmla="*/ 69575 h 5168604"/>
                <a:gd name="connsiteX1" fmla="*/ 7884620 w 9082876"/>
                <a:gd name="connsiteY1" fmla="*/ 0 h 5168604"/>
                <a:gd name="connsiteX2" fmla="*/ 9082876 w 9082876"/>
                <a:gd name="connsiteY2" fmla="*/ 5152735 h 5168604"/>
                <a:gd name="connsiteX3" fmla="*/ 0 w 9082876"/>
                <a:gd name="connsiteY3" fmla="*/ 5168604 h 5168604"/>
                <a:gd name="connsiteX4" fmla="*/ 119562 w 9082876"/>
                <a:gd name="connsiteY4" fmla="*/ 69575 h 5168604"/>
                <a:gd name="connsiteX0" fmla="*/ 15186 w 9082876"/>
                <a:gd name="connsiteY0" fmla="*/ 11596 h 5168604"/>
                <a:gd name="connsiteX1" fmla="*/ 7884620 w 9082876"/>
                <a:gd name="connsiteY1" fmla="*/ 0 h 5168604"/>
                <a:gd name="connsiteX2" fmla="*/ 9082876 w 9082876"/>
                <a:gd name="connsiteY2" fmla="*/ 5152735 h 5168604"/>
                <a:gd name="connsiteX3" fmla="*/ 0 w 9082876"/>
                <a:gd name="connsiteY3" fmla="*/ 5168604 h 5168604"/>
                <a:gd name="connsiteX4" fmla="*/ 15186 w 9082876"/>
                <a:gd name="connsiteY4" fmla="*/ 11596 h 51686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82876" h="5168604">
                  <a:moveTo>
                    <a:pt x="15186" y="11596"/>
                  </a:moveTo>
                  <a:lnTo>
                    <a:pt x="7884620" y="0"/>
                  </a:lnTo>
                  <a:lnTo>
                    <a:pt x="9082876" y="5152735"/>
                  </a:lnTo>
                  <a:lnTo>
                    <a:pt x="0" y="5168604"/>
                  </a:lnTo>
                  <a:lnTo>
                    <a:pt x="15186" y="1159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8" tIns="45719" rIns="91438" bIns="45719" rtlCol="0" anchor="ctr"/>
            <a:lstStyle/>
            <a:p>
              <a:pPr algn="ctr"/>
              <a:endParaRPr lang="en-US" b="0" i="0" dirty="0">
                <a:latin typeface="Century Gothic obyčejné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64826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26" r:id="rId2"/>
    <p:sldLayoutId id="2147483988" r:id="rId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494579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/>
              <a:t>SEA - Confidential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49457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B69C8BF4-CD0A-4049-BB59-0332341294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2"/>
          <p:cNvSpPr/>
          <p:nvPr/>
        </p:nvSpPr>
        <p:spPr>
          <a:xfrm flipV="1">
            <a:off x="6045516" y="-10781"/>
            <a:ext cx="1187761" cy="732078"/>
          </a:xfrm>
          <a:custGeom>
            <a:avLst/>
            <a:gdLst>
              <a:gd name="connsiteX0" fmla="*/ 0 w 4026468"/>
              <a:gd name="connsiteY0" fmla="*/ 0 h 5143500"/>
              <a:gd name="connsiteX1" fmla="*/ 4026468 w 4026468"/>
              <a:gd name="connsiteY1" fmla="*/ 0 h 5143500"/>
              <a:gd name="connsiteX2" fmla="*/ 4026468 w 4026468"/>
              <a:gd name="connsiteY2" fmla="*/ 5143500 h 5143500"/>
              <a:gd name="connsiteX3" fmla="*/ 0 w 4026468"/>
              <a:gd name="connsiteY3" fmla="*/ 5143500 h 5143500"/>
              <a:gd name="connsiteX4" fmla="*/ 0 w 4026468"/>
              <a:gd name="connsiteY4" fmla="*/ 0 h 5143500"/>
              <a:gd name="connsiteX0" fmla="*/ 0 w 4026468"/>
              <a:gd name="connsiteY0" fmla="*/ 0 h 5143500"/>
              <a:gd name="connsiteX1" fmla="*/ 4026468 w 4026468"/>
              <a:gd name="connsiteY1" fmla="*/ 0 h 5143500"/>
              <a:gd name="connsiteX2" fmla="*/ 4026468 w 4026468"/>
              <a:gd name="connsiteY2" fmla="*/ 5143500 h 5143500"/>
              <a:gd name="connsiteX3" fmla="*/ 1270094 w 4026468"/>
              <a:gd name="connsiteY3" fmla="*/ 5143500 h 5143500"/>
              <a:gd name="connsiteX4" fmla="*/ 0 w 4026468"/>
              <a:gd name="connsiteY4" fmla="*/ 0 h 5143500"/>
              <a:gd name="connsiteX0" fmla="*/ 0 w 4026468"/>
              <a:gd name="connsiteY0" fmla="*/ 0 h 5157009"/>
              <a:gd name="connsiteX1" fmla="*/ 4026468 w 4026468"/>
              <a:gd name="connsiteY1" fmla="*/ 0 h 5157009"/>
              <a:gd name="connsiteX2" fmla="*/ 4026468 w 4026468"/>
              <a:gd name="connsiteY2" fmla="*/ 5143500 h 5157009"/>
              <a:gd name="connsiteX3" fmla="*/ 1202536 w 4026468"/>
              <a:gd name="connsiteY3" fmla="*/ 5157009 h 5157009"/>
              <a:gd name="connsiteX4" fmla="*/ 0 w 4026468"/>
              <a:gd name="connsiteY4" fmla="*/ 0 h 5157009"/>
              <a:gd name="connsiteX0" fmla="*/ 0 w 5242516"/>
              <a:gd name="connsiteY0" fmla="*/ 0 h 5157009"/>
              <a:gd name="connsiteX1" fmla="*/ 4026468 w 5242516"/>
              <a:gd name="connsiteY1" fmla="*/ 0 h 5157009"/>
              <a:gd name="connsiteX2" fmla="*/ 5242516 w 5242516"/>
              <a:gd name="connsiteY2" fmla="*/ 5143500 h 5157009"/>
              <a:gd name="connsiteX3" fmla="*/ 1202536 w 5242516"/>
              <a:gd name="connsiteY3" fmla="*/ 5157009 h 5157009"/>
              <a:gd name="connsiteX4" fmla="*/ 0 w 5242516"/>
              <a:gd name="connsiteY4" fmla="*/ 0 h 5157009"/>
              <a:gd name="connsiteX0" fmla="*/ 0 w 5323585"/>
              <a:gd name="connsiteY0" fmla="*/ 0 h 5157009"/>
              <a:gd name="connsiteX1" fmla="*/ 4026468 w 5323585"/>
              <a:gd name="connsiteY1" fmla="*/ 0 h 5157009"/>
              <a:gd name="connsiteX2" fmla="*/ 5323585 w 5323585"/>
              <a:gd name="connsiteY2" fmla="*/ 5157009 h 5157009"/>
              <a:gd name="connsiteX3" fmla="*/ 1202536 w 5323585"/>
              <a:gd name="connsiteY3" fmla="*/ 5157009 h 5157009"/>
              <a:gd name="connsiteX4" fmla="*/ 0 w 5323585"/>
              <a:gd name="connsiteY4" fmla="*/ 0 h 5157009"/>
              <a:gd name="connsiteX0" fmla="*/ 0 w 5472213"/>
              <a:gd name="connsiteY0" fmla="*/ 0 h 5157009"/>
              <a:gd name="connsiteX1" fmla="*/ 4026468 w 5472213"/>
              <a:gd name="connsiteY1" fmla="*/ 0 h 5157009"/>
              <a:gd name="connsiteX2" fmla="*/ 5472213 w 5472213"/>
              <a:gd name="connsiteY2" fmla="*/ 5157009 h 5157009"/>
              <a:gd name="connsiteX3" fmla="*/ 1202536 w 5472213"/>
              <a:gd name="connsiteY3" fmla="*/ 5157009 h 5157009"/>
              <a:gd name="connsiteX4" fmla="*/ 0 w 5472213"/>
              <a:gd name="connsiteY4" fmla="*/ 0 h 5157009"/>
              <a:gd name="connsiteX0" fmla="*/ 0 w 5242515"/>
              <a:gd name="connsiteY0" fmla="*/ 0 h 5170518"/>
              <a:gd name="connsiteX1" fmla="*/ 4026468 w 5242515"/>
              <a:gd name="connsiteY1" fmla="*/ 0 h 5170518"/>
              <a:gd name="connsiteX2" fmla="*/ 5242515 w 5242515"/>
              <a:gd name="connsiteY2" fmla="*/ 5170518 h 5170518"/>
              <a:gd name="connsiteX3" fmla="*/ 1202536 w 5242515"/>
              <a:gd name="connsiteY3" fmla="*/ 5157009 h 5170518"/>
              <a:gd name="connsiteX4" fmla="*/ 0 w 5242515"/>
              <a:gd name="connsiteY4" fmla="*/ 0 h 5170518"/>
              <a:gd name="connsiteX0" fmla="*/ 0 w 5242515"/>
              <a:gd name="connsiteY0" fmla="*/ 0 h 5170518"/>
              <a:gd name="connsiteX1" fmla="*/ 5235986 w 5242515"/>
              <a:gd name="connsiteY1" fmla="*/ 17784 h 5170518"/>
              <a:gd name="connsiteX2" fmla="*/ 5242515 w 5242515"/>
              <a:gd name="connsiteY2" fmla="*/ 5170518 h 5170518"/>
              <a:gd name="connsiteX3" fmla="*/ 1202536 w 5242515"/>
              <a:gd name="connsiteY3" fmla="*/ 5157009 h 5170518"/>
              <a:gd name="connsiteX4" fmla="*/ 0 w 5242515"/>
              <a:gd name="connsiteY4" fmla="*/ 0 h 5170518"/>
              <a:gd name="connsiteX0" fmla="*/ 0 w 6220801"/>
              <a:gd name="connsiteY0" fmla="*/ 0 h 5157009"/>
              <a:gd name="connsiteX1" fmla="*/ 5235986 w 6220801"/>
              <a:gd name="connsiteY1" fmla="*/ 17784 h 5157009"/>
              <a:gd name="connsiteX2" fmla="*/ 6220801 w 6220801"/>
              <a:gd name="connsiteY2" fmla="*/ 5152734 h 5157009"/>
              <a:gd name="connsiteX3" fmla="*/ 1202536 w 6220801"/>
              <a:gd name="connsiteY3" fmla="*/ 5157009 h 5157009"/>
              <a:gd name="connsiteX4" fmla="*/ 0 w 6220801"/>
              <a:gd name="connsiteY4" fmla="*/ 0 h 5157009"/>
              <a:gd name="connsiteX0" fmla="*/ 0 w 6220801"/>
              <a:gd name="connsiteY0" fmla="*/ 0 h 5157009"/>
              <a:gd name="connsiteX1" fmla="*/ 5235986 w 6220801"/>
              <a:gd name="connsiteY1" fmla="*/ 17784 h 5157009"/>
              <a:gd name="connsiteX2" fmla="*/ 6220801 w 6220801"/>
              <a:gd name="connsiteY2" fmla="*/ 5152734 h 5157009"/>
              <a:gd name="connsiteX3" fmla="*/ 1202536 w 6220801"/>
              <a:gd name="connsiteY3" fmla="*/ 5157009 h 5157009"/>
              <a:gd name="connsiteX4" fmla="*/ 0 w 6220801"/>
              <a:gd name="connsiteY4" fmla="*/ 0 h 5157009"/>
              <a:gd name="connsiteX0" fmla="*/ 0 w 6220801"/>
              <a:gd name="connsiteY0" fmla="*/ 0 h 5157009"/>
              <a:gd name="connsiteX1" fmla="*/ 5235986 w 6220801"/>
              <a:gd name="connsiteY1" fmla="*/ 17784 h 5157009"/>
              <a:gd name="connsiteX2" fmla="*/ 6220801 w 6220801"/>
              <a:gd name="connsiteY2" fmla="*/ 5152734 h 5157009"/>
              <a:gd name="connsiteX3" fmla="*/ 1202536 w 6220801"/>
              <a:gd name="connsiteY3" fmla="*/ 5157009 h 5157009"/>
              <a:gd name="connsiteX4" fmla="*/ 0 w 6220801"/>
              <a:gd name="connsiteY4" fmla="*/ 0 h 5157009"/>
              <a:gd name="connsiteX0" fmla="*/ 0 w 6665475"/>
              <a:gd name="connsiteY0" fmla="*/ 0 h 5157009"/>
              <a:gd name="connsiteX1" fmla="*/ 5235986 w 6665475"/>
              <a:gd name="connsiteY1" fmla="*/ 17784 h 5157009"/>
              <a:gd name="connsiteX2" fmla="*/ 6665475 w 6665475"/>
              <a:gd name="connsiteY2" fmla="*/ 5152735 h 5157009"/>
              <a:gd name="connsiteX3" fmla="*/ 1202536 w 6665475"/>
              <a:gd name="connsiteY3" fmla="*/ 5157009 h 5157009"/>
              <a:gd name="connsiteX4" fmla="*/ 0 w 6665475"/>
              <a:gd name="connsiteY4" fmla="*/ 0 h 5157009"/>
              <a:gd name="connsiteX0" fmla="*/ 0 w 6665475"/>
              <a:gd name="connsiteY0" fmla="*/ 0 h 5157009"/>
              <a:gd name="connsiteX1" fmla="*/ 5538366 w 6665475"/>
              <a:gd name="connsiteY1" fmla="*/ 0 h 5157009"/>
              <a:gd name="connsiteX2" fmla="*/ 6665475 w 6665475"/>
              <a:gd name="connsiteY2" fmla="*/ 5152735 h 5157009"/>
              <a:gd name="connsiteX3" fmla="*/ 1202536 w 6665475"/>
              <a:gd name="connsiteY3" fmla="*/ 5157009 h 5157009"/>
              <a:gd name="connsiteX4" fmla="*/ 0 w 6665475"/>
              <a:gd name="connsiteY4" fmla="*/ 0 h 5157009"/>
              <a:gd name="connsiteX0" fmla="*/ 0 w 6736622"/>
              <a:gd name="connsiteY0" fmla="*/ 0 h 5157009"/>
              <a:gd name="connsiteX1" fmla="*/ 5538366 w 6736622"/>
              <a:gd name="connsiteY1" fmla="*/ 0 h 5157009"/>
              <a:gd name="connsiteX2" fmla="*/ 6736622 w 6736622"/>
              <a:gd name="connsiteY2" fmla="*/ 5152735 h 5157009"/>
              <a:gd name="connsiteX3" fmla="*/ 1202536 w 6736622"/>
              <a:gd name="connsiteY3" fmla="*/ 5157009 h 5157009"/>
              <a:gd name="connsiteX4" fmla="*/ 0 w 6736622"/>
              <a:gd name="connsiteY4" fmla="*/ 0 h 5157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6622" h="5157009">
                <a:moveTo>
                  <a:pt x="0" y="0"/>
                </a:moveTo>
                <a:lnTo>
                  <a:pt x="5538366" y="0"/>
                </a:lnTo>
                <a:lnTo>
                  <a:pt x="6736622" y="5152735"/>
                </a:lnTo>
                <a:lnTo>
                  <a:pt x="1202536" y="5157009"/>
                </a:lnTo>
                <a:lnTo>
                  <a:pt x="0" y="0"/>
                </a:lnTo>
                <a:close/>
              </a:path>
            </a:pathLst>
          </a:custGeom>
          <a:solidFill>
            <a:srgbClr val="00A0C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5221"/>
            <a:endParaRPr lang="en-US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10162" y="-10781"/>
            <a:ext cx="6252211" cy="73207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Century Gothic obyčejné" charset="0"/>
            </a:endParaRPr>
          </a:p>
        </p:txBody>
      </p:sp>
      <p:sp>
        <p:nvSpPr>
          <p:cNvPr id="9" name="Rectangle 2"/>
          <p:cNvSpPr/>
          <p:nvPr/>
        </p:nvSpPr>
        <p:spPr>
          <a:xfrm flipV="1">
            <a:off x="5935657" y="-10781"/>
            <a:ext cx="1187761" cy="732078"/>
          </a:xfrm>
          <a:custGeom>
            <a:avLst/>
            <a:gdLst>
              <a:gd name="connsiteX0" fmla="*/ 0 w 4026468"/>
              <a:gd name="connsiteY0" fmla="*/ 0 h 5143500"/>
              <a:gd name="connsiteX1" fmla="*/ 4026468 w 4026468"/>
              <a:gd name="connsiteY1" fmla="*/ 0 h 5143500"/>
              <a:gd name="connsiteX2" fmla="*/ 4026468 w 4026468"/>
              <a:gd name="connsiteY2" fmla="*/ 5143500 h 5143500"/>
              <a:gd name="connsiteX3" fmla="*/ 0 w 4026468"/>
              <a:gd name="connsiteY3" fmla="*/ 5143500 h 5143500"/>
              <a:gd name="connsiteX4" fmla="*/ 0 w 4026468"/>
              <a:gd name="connsiteY4" fmla="*/ 0 h 5143500"/>
              <a:gd name="connsiteX0" fmla="*/ 0 w 4026468"/>
              <a:gd name="connsiteY0" fmla="*/ 0 h 5143500"/>
              <a:gd name="connsiteX1" fmla="*/ 4026468 w 4026468"/>
              <a:gd name="connsiteY1" fmla="*/ 0 h 5143500"/>
              <a:gd name="connsiteX2" fmla="*/ 4026468 w 4026468"/>
              <a:gd name="connsiteY2" fmla="*/ 5143500 h 5143500"/>
              <a:gd name="connsiteX3" fmla="*/ 1270094 w 4026468"/>
              <a:gd name="connsiteY3" fmla="*/ 5143500 h 5143500"/>
              <a:gd name="connsiteX4" fmla="*/ 0 w 4026468"/>
              <a:gd name="connsiteY4" fmla="*/ 0 h 5143500"/>
              <a:gd name="connsiteX0" fmla="*/ 0 w 4026468"/>
              <a:gd name="connsiteY0" fmla="*/ 0 h 5157009"/>
              <a:gd name="connsiteX1" fmla="*/ 4026468 w 4026468"/>
              <a:gd name="connsiteY1" fmla="*/ 0 h 5157009"/>
              <a:gd name="connsiteX2" fmla="*/ 4026468 w 4026468"/>
              <a:gd name="connsiteY2" fmla="*/ 5143500 h 5157009"/>
              <a:gd name="connsiteX3" fmla="*/ 1202536 w 4026468"/>
              <a:gd name="connsiteY3" fmla="*/ 5157009 h 5157009"/>
              <a:gd name="connsiteX4" fmla="*/ 0 w 4026468"/>
              <a:gd name="connsiteY4" fmla="*/ 0 h 5157009"/>
              <a:gd name="connsiteX0" fmla="*/ 0 w 5242516"/>
              <a:gd name="connsiteY0" fmla="*/ 0 h 5157009"/>
              <a:gd name="connsiteX1" fmla="*/ 4026468 w 5242516"/>
              <a:gd name="connsiteY1" fmla="*/ 0 h 5157009"/>
              <a:gd name="connsiteX2" fmla="*/ 5242516 w 5242516"/>
              <a:gd name="connsiteY2" fmla="*/ 5143500 h 5157009"/>
              <a:gd name="connsiteX3" fmla="*/ 1202536 w 5242516"/>
              <a:gd name="connsiteY3" fmla="*/ 5157009 h 5157009"/>
              <a:gd name="connsiteX4" fmla="*/ 0 w 5242516"/>
              <a:gd name="connsiteY4" fmla="*/ 0 h 5157009"/>
              <a:gd name="connsiteX0" fmla="*/ 0 w 5323585"/>
              <a:gd name="connsiteY0" fmla="*/ 0 h 5157009"/>
              <a:gd name="connsiteX1" fmla="*/ 4026468 w 5323585"/>
              <a:gd name="connsiteY1" fmla="*/ 0 h 5157009"/>
              <a:gd name="connsiteX2" fmla="*/ 5323585 w 5323585"/>
              <a:gd name="connsiteY2" fmla="*/ 5157009 h 5157009"/>
              <a:gd name="connsiteX3" fmla="*/ 1202536 w 5323585"/>
              <a:gd name="connsiteY3" fmla="*/ 5157009 h 5157009"/>
              <a:gd name="connsiteX4" fmla="*/ 0 w 5323585"/>
              <a:gd name="connsiteY4" fmla="*/ 0 h 5157009"/>
              <a:gd name="connsiteX0" fmla="*/ 0 w 5472213"/>
              <a:gd name="connsiteY0" fmla="*/ 0 h 5157009"/>
              <a:gd name="connsiteX1" fmla="*/ 4026468 w 5472213"/>
              <a:gd name="connsiteY1" fmla="*/ 0 h 5157009"/>
              <a:gd name="connsiteX2" fmla="*/ 5472213 w 5472213"/>
              <a:gd name="connsiteY2" fmla="*/ 5157009 h 5157009"/>
              <a:gd name="connsiteX3" fmla="*/ 1202536 w 5472213"/>
              <a:gd name="connsiteY3" fmla="*/ 5157009 h 5157009"/>
              <a:gd name="connsiteX4" fmla="*/ 0 w 5472213"/>
              <a:gd name="connsiteY4" fmla="*/ 0 h 5157009"/>
              <a:gd name="connsiteX0" fmla="*/ 0 w 5242515"/>
              <a:gd name="connsiteY0" fmla="*/ 0 h 5170518"/>
              <a:gd name="connsiteX1" fmla="*/ 4026468 w 5242515"/>
              <a:gd name="connsiteY1" fmla="*/ 0 h 5170518"/>
              <a:gd name="connsiteX2" fmla="*/ 5242515 w 5242515"/>
              <a:gd name="connsiteY2" fmla="*/ 5170518 h 5170518"/>
              <a:gd name="connsiteX3" fmla="*/ 1202536 w 5242515"/>
              <a:gd name="connsiteY3" fmla="*/ 5157009 h 5170518"/>
              <a:gd name="connsiteX4" fmla="*/ 0 w 5242515"/>
              <a:gd name="connsiteY4" fmla="*/ 0 h 5170518"/>
              <a:gd name="connsiteX0" fmla="*/ 0 w 5242515"/>
              <a:gd name="connsiteY0" fmla="*/ 0 h 5170518"/>
              <a:gd name="connsiteX1" fmla="*/ 5235986 w 5242515"/>
              <a:gd name="connsiteY1" fmla="*/ 17784 h 5170518"/>
              <a:gd name="connsiteX2" fmla="*/ 5242515 w 5242515"/>
              <a:gd name="connsiteY2" fmla="*/ 5170518 h 5170518"/>
              <a:gd name="connsiteX3" fmla="*/ 1202536 w 5242515"/>
              <a:gd name="connsiteY3" fmla="*/ 5157009 h 5170518"/>
              <a:gd name="connsiteX4" fmla="*/ 0 w 5242515"/>
              <a:gd name="connsiteY4" fmla="*/ 0 h 5170518"/>
              <a:gd name="connsiteX0" fmla="*/ 0 w 6220801"/>
              <a:gd name="connsiteY0" fmla="*/ 0 h 5157009"/>
              <a:gd name="connsiteX1" fmla="*/ 5235986 w 6220801"/>
              <a:gd name="connsiteY1" fmla="*/ 17784 h 5157009"/>
              <a:gd name="connsiteX2" fmla="*/ 6220801 w 6220801"/>
              <a:gd name="connsiteY2" fmla="*/ 5152734 h 5157009"/>
              <a:gd name="connsiteX3" fmla="*/ 1202536 w 6220801"/>
              <a:gd name="connsiteY3" fmla="*/ 5157009 h 5157009"/>
              <a:gd name="connsiteX4" fmla="*/ 0 w 6220801"/>
              <a:gd name="connsiteY4" fmla="*/ 0 h 5157009"/>
              <a:gd name="connsiteX0" fmla="*/ 0 w 6220801"/>
              <a:gd name="connsiteY0" fmla="*/ 0 h 5157009"/>
              <a:gd name="connsiteX1" fmla="*/ 5235986 w 6220801"/>
              <a:gd name="connsiteY1" fmla="*/ 17784 h 5157009"/>
              <a:gd name="connsiteX2" fmla="*/ 6220801 w 6220801"/>
              <a:gd name="connsiteY2" fmla="*/ 5152734 h 5157009"/>
              <a:gd name="connsiteX3" fmla="*/ 1202536 w 6220801"/>
              <a:gd name="connsiteY3" fmla="*/ 5157009 h 5157009"/>
              <a:gd name="connsiteX4" fmla="*/ 0 w 6220801"/>
              <a:gd name="connsiteY4" fmla="*/ 0 h 5157009"/>
              <a:gd name="connsiteX0" fmla="*/ 0 w 6220801"/>
              <a:gd name="connsiteY0" fmla="*/ 0 h 5157009"/>
              <a:gd name="connsiteX1" fmla="*/ 5235986 w 6220801"/>
              <a:gd name="connsiteY1" fmla="*/ 17784 h 5157009"/>
              <a:gd name="connsiteX2" fmla="*/ 6220801 w 6220801"/>
              <a:gd name="connsiteY2" fmla="*/ 5152734 h 5157009"/>
              <a:gd name="connsiteX3" fmla="*/ 1202536 w 6220801"/>
              <a:gd name="connsiteY3" fmla="*/ 5157009 h 5157009"/>
              <a:gd name="connsiteX4" fmla="*/ 0 w 6220801"/>
              <a:gd name="connsiteY4" fmla="*/ 0 h 5157009"/>
              <a:gd name="connsiteX0" fmla="*/ 0 w 6665475"/>
              <a:gd name="connsiteY0" fmla="*/ 0 h 5157009"/>
              <a:gd name="connsiteX1" fmla="*/ 5235986 w 6665475"/>
              <a:gd name="connsiteY1" fmla="*/ 17784 h 5157009"/>
              <a:gd name="connsiteX2" fmla="*/ 6665475 w 6665475"/>
              <a:gd name="connsiteY2" fmla="*/ 5152735 h 5157009"/>
              <a:gd name="connsiteX3" fmla="*/ 1202536 w 6665475"/>
              <a:gd name="connsiteY3" fmla="*/ 5157009 h 5157009"/>
              <a:gd name="connsiteX4" fmla="*/ 0 w 6665475"/>
              <a:gd name="connsiteY4" fmla="*/ 0 h 5157009"/>
              <a:gd name="connsiteX0" fmla="*/ 0 w 6665475"/>
              <a:gd name="connsiteY0" fmla="*/ 0 h 5157009"/>
              <a:gd name="connsiteX1" fmla="*/ 5538366 w 6665475"/>
              <a:gd name="connsiteY1" fmla="*/ 0 h 5157009"/>
              <a:gd name="connsiteX2" fmla="*/ 6665475 w 6665475"/>
              <a:gd name="connsiteY2" fmla="*/ 5152735 h 5157009"/>
              <a:gd name="connsiteX3" fmla="*/ 1202536 w 6665475"/>
              <a:gd name="connsiteY3" fmla="*/ 5157009 h 5157009"/>
              <a:gd name="connsiteX4" fmla="*/ 0 w 6665475"/>
              <a:gd name="connsiteY4" fmla="*/ 0 h 5157009"/>
              <a:gd name="connsiteX0" fmla="*/ 0 w 6736622"/>
              <a:gd name="connsiteY0" fmla="*/ 0 h 5157009"/>
              <a:gd name="connsiteX1" fmla="*/ 5538366 w 6736622"/>
              <a:gd name="connsiteY1" fmla="*/ 0 h 5157009"/>
              <a:gd name="connsiteX2" fmla="*/ 6736622 w 6736622"/>
              <a:gd name="connsiteY2" fmla="*/ 5152735 h 5157009"/>
              <a:gd name="connsiteX3" fmla="*/ 1202536 w 6736622"/>
              <a:gd name="connsiteY3" fmla="*/ 5157009 h 5157009"/>
              <a:gd name="connsiteX4" fmla="*/ 0 w 6736622"/>
              <a:gd name="connsiteY4" fmla="*/ 0 h 5157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6622" h="5157009">
                <a:moveTo>
                  <a:pt x="0" y="0"/>
                </a:moveTo>
                <a:lnTo>
                  <a:pt x="5538366" y="0"/>
                </a:lnTo>
                <a:lnTo>
                  <a:pt x="6736622" y="5152735"/>
                </a:lnTo>
                <a:lnTo>
                  <a:pt x="1202536" y="5157009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5221"/>
            <a:endParaRPr lang="en-US" sz="240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10" name="Picture 1" descr="Samsung-Black.pn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06099" y="379922"/>
            <a:ext cx="1035051" cy="159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847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985" r:id="rId2"/>
    <p:sldLayoutId id="2147483986" r:id="rId3"/>
    <p:sldLayoutId id="2147483989" r:id="rId4"/>
    <p:sldLayoutId id="2147483990" r:id="rId5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/>
          <p:nvPr/>
        </p:nvSpPr>
        <p:spPr>
          <a:xfrm flipV="1">
            <a:off x="337381" y="2443396"/>
            <a:ext cx="3965822" cy="4414603"/>
          </a:xfrm>
          <a:custGeom>
            <a:avLst/>
            <a:gdLst>
              <a:gd name="connsiteX0" fmla="*/ 0 w 4026468"/>
              <a:gd name="connsiteY0" fmla="*/ 0 h 5143500"/>
              <a:gd name="connsiteX1" fmla="*/ 4026468 w 4026468"/>
              <a:gd name="connsiteY1" fmla="*/ 0 h 5143500"/>
              <a:gd name="connsiteX2" fmla="*/ 4026468 w 4026468"/>
              <a:gd name="connsiteY2" fmla="*/ 5143500 h 5143500"/>
              <a:gd name="connsiteX3" fmla="*/ 0 w 4026468"/>
              <a:gd name="connsiteY3" fmla="*/ 5143500 h 5143500"/>
              <a:gd name="connsiteX4" fmla="*/ 0 w 4026468"/>
              <a:gd name="connsiteY4" fmla="*/ 0 h 5143500"/>
              <a:gd name="connsiteX0" fmla="*/ 0 w 4026468"/>
              <a:gd name="connsiteY0" fmla="*/ 0 h 5143500"/>
              <a:gd name="connsiteX1" fmla="*/ 4026468 w 4026468"/>
              <a:gd name="connsiteY1" fmla="*/ 0 h 5143500"/>
              <a:gd name="connsiteX2" fmla="*/ 4026468 w 4026468"/>
              <a:gd name="connsiteY2" fmla="*/ 5143500 h 5143500"/>
              <a:gd name="connsiteX3" fmla="*/ 1270094 w 4026468"/>
              <a:gd name="connsiteY3" fmla="*/ 5143500 h 5143500"/>
              <a:gd name="connsiteX4" fmla="*/ 0 w 4026468"/>
              <a:gd name="connsiteY4" fmla="*/ 0 h 5143500"/>
              <a:gd name="connsiteX0" fmla="*/ 0 w 4026468"/>
              <a:gd name="connsiteY0" fmla="*/ 0 h 5157009"/>
              <a:gd name="connsiteX1" fmla="*/ 4026468 w 4026468"/>
              <a:gd name="connsiteY1" fmla="*/ 0 h 5157009"/>
              <a:gd name="connsiteX2" fmla="*/ 4026468 w 4026468"/>
              <a:gd name="connsiteY2" fmla="*/ 5143500 h 5157009"/>
              <a:gd name="connsiteX3" fmla="*/ 1202536 w 4026468"/>
              <a:gd name="connsiteY3" fmla="*/ 5157009 h 5157009"/>
              <a:gd name="connsiteX4" fmla="*/ 0 w 4026468"/>
              <a:gd name="connsiteY4" fmla="*/ 0 h 5157009"/>
              <a:gd name="connsiteX0" fmla="*/ 0 w 5242516"/>
              <a:gd name="connsiteY0" fmla="*/ 0 h 5157009"/>
              <a:gd name="connsiteX1" fmla="*/ 4026468 w 5242516"/>
              <a:gd name="connsiteY1" fmla="*/ 0 h 5157009"/>
              <a:gd name="connsiteX2" fmla="*/ 5242516 w 5242516"/>
              <a:gd name="connsiteY2" fmla="*/ 5143500 h 5157009"/>
              <a:gd name="connsiteX3" fmla="*/ 1202536 w 5242516"/>
              <a:gd name="connsiteY3" fmla="*/ 5157009 h 5157009"/>
              <a:gd name="connsiteX4" fmla="*/ 0 w 5242516"/>
              <a:gd name="connsiteY4" fmla="*/ 0 h 5157009"/>
              <a:gd name="connsiteX0" fmla="*/ 0 w 5323585"/>
              <a:gd name="connsiteY0" fmla="*/ 0 h 5157009"/>
              <a:gd name="connsiteX1" fmla="*/ 4026468 w 5323585"/>
              <a:gd name="connsiteY1" fmla="*/ 0 h 5157009"/>
              <a:gd name="connsiteX2" fmla="*/ 5323585 w 5323585"/>
              <a:gd name="connsiteY2" fmla="*/ 5157009 h 5157009"/>
              <a:gd name="connsiteX3" fmla="*/ 1202536 w 5323585"/>
              <a:gd name="connsiteY3" fmla="*/ 5157009 h 5157009"/>
              <a:gd name="connsiteX4" fmla="*/ 0 w 5323585"/>
              <a:gd name="connsiteY4" fmla="*/ 0 h 5157009"/>
              <a:gd name="connsiteX0" fmla="*/ 0 w 5472213"/>
              <a:gd name="connsiteY0" fmla="*/ 0 h 5157009"/>
              <a:gd name="connsiteX1" fmla="*/ 4026468 w 5472213"/>
              <a:gd name="connsiteY1" fmla="*/ 0 h 5157009"/>
              <a:gd name="connsiteX2" fmla="*/ 5472213 w 5472213"/>
              <a:gd name="connsiteY2" fmla="*/ 5157009 h 5157009"/>
              <a:gd name="connsiteX3" fmla="*/ 1202536 w 5472213"/>
              <a:gd name="connsiteY3" fmla="*/ 5157009 h 5157009"/>
              <a:gd name="connsiteX4" fmla="*/ 0 w 5472213"/>
              <a:gd name="connsiteY4" fmla="*/ 0 h 5157009"/>
              <a:gd name="connsiteX0" fmla="*/ 0 w 5242515"/>
              <a:gd name="connsiteY0" fmla="*/ 0 h 5170518"/>
              <a:gd name="connsiteX1" fmla="*/ 4026468 w 5242515"/>
              <a:gd name="connsiteY1" fmla="*/ 0 h 5170518"/>
              <a:gd name="connsiteX2" fmla="*/ 5242515 w 5242515"/>
              <a:gd name="connsiteY2" fmla="*/ 5170518 h 5170518"/>
              <a:gd name="connsiteX3" fmla="*/ 1202536 w 5242515"/>
              <a:gd name="connsiteY3" fmla="*/ 5157009 h 5170518"/>
              <a:gd name="connsiteX4" fmla="*/ 0 w 5242515"/>
              <a:gd name="connsiteY4" fmla="*/ 0 h 5170518"/>
              <a:gd name="connsiteX0" fmla="*/ 0 w 5242515"/>
              <a:gd name="connsiteY0" fmla="*/ 0 h 5170518"/>
              <a:gd name="connsiteX1" fmla="*/ 5235986 w 5242515"/>
              <a:gd name="connsiteY1" fmla="*/ 17784 h 5170518"/>
              <a:gd name="connsiteX2" fmla="*/ 5242515 w 5242515"/>
              <a:gd name="connsiteY2" fmla="*/ 5170518 h 5170518"/>
              <a:gd name="connsiteX3" fmla="*/ 1202536 w 5242515"/>
              <a:gd name="connsiteY3" fmla="*/ 5157009 h 5170518"/>
              <a:gd name="connsiteX4" fmla="*/ 0 w 5242515"/>
              <a:gd name="connsiteY4" fmla="*/ 0 h 5170518"/>
              <a:gd name="connsiteX0" fmla="*/ 0 w 6220801"/>
              <a:gd name="connsiteY0" fmla="*/ 0 h 5157009"/>
              <a:gd name="connsiteX1" fmla="*/ 5235986 w 6220801"/>
              <a:gd name="connsiteY1" fmla="*/ 17784 h 5157009"/>
              <a:gd name="connsiteX2" fmla="*/ 6220801 w 6220801"/>
              <a:gd name="connsiteY2" fmla="*/ 5152734 h 5157009"/>
              <a:gd name="connsiteX3" fmla="*/ 1202536 w 6220801"/>
              <a:gd name="connsiteY3" fmla="*/ 5157009 h 5157009"/>
              <a:gd name="connsiteX4" fmla="*/ 0 w 6220801"/>
              <a:gd name="connsiteY4" fmla="*/ 0 h 5157009"/>
              <a:gd name="connsiteX0" fmla="*/ 0 w 6220801"/>
              <a:gd name="connsiteY0" fmla="*/ 0 h 5157009"/>
              <a:gd name="connsiteX1" fmla="*/ 5235986 w 6220801"/>
              <a:gd name="connsiteY1" fmla="*/ 17784 h 5157009"/>
              <a:gd name="connsiteX2" fmla="*/ 6220801 w 6220801"/>
              <a:gd name="connsiteY2" fmla="*/ 5152734 h 5157009"/>
              <a:gd name="connsiteX3" fmla="*/ 1202536 w 6220801"/>
              <a:gd name="connsiteY3" fmla="*/ 5157009 h 5157009"/>
              <a:gd name="connsiteX4" fmla="*/ 0 w 6220801"/>
              <a:gd name="connsiteY4" fmla="*/ 0 h 5157009"/>
              <a:gd name="connsiteX0" fmla="*/ 0 w 6220801"/>
              <a:gd name="connsiteY0" fmla="*/ 0 h 5157009"/>
              <a:gd name="connsiteX1" fmla="*/ 5235986 w 6220801"/>
              <a:gd name="connsiteY1" fmla="*/ 17784 h 5157009"/>
              <a:gd name="connsiteX2" fmla="*/ 6220801 w 6220801"/>
              <a:gd name="connsiteY2" fmla="*/ 5152734 h 5157009"/>
              <a:gd name="connsiteX3" fmla="*/ 1202536 w 6220801"/>
              <a:gd name="connsiteY3" fmla="*/ 5157009 h 5157009"/>
              <a:gd name="connsiteX4" fmla="*/ 0 w 6220801"/>
              <a:gd name="connsiteY4" fmla="*/ 0 h 5157009"/>
              <a:gd name="connsiteX0" fmla="*/ 0 w 6665475"/>
              <a:gd name="connsiteY0" fmla="*/ 0 h 5157009"/>
              <a:gd name="connsiteX1" fmla="*/ 5235986 w 6665475"/>
              <a:gd name="connsiteY1" fmla="*/ 17784 h 5157009"/>
              <a:gd name="connsiteX2" fmla="*/ 6665475 w 6665475"/>
              <a:gd name="connsiteY2" fmla="*/ 5152735 h 5157009"/>
              <a:gd name="connsiteX3" fmla="*/ 1202536 w 6665475"/>
              <a:gd name="connsiteY3" fmla="*/ 5157009 h 5157009"/>
              <a:gd name="connsiteX4" fmla="*/ 0 w 6665475"/>
              <a:gd name="connsiteY4" fmla="*/ 0 h 5157009"/>
              <a:gd name="connsiteX0" fmla="*/ 0 w 6665475"/>
              <a:gd name="connsiteY0" fmla="*/ 0 h 5157009"/>
              <a:gd name="connsiteX1" fmla="*/ 5538366 w 6665475"/>
              <a:gd name="connsiteY1" fmla="*/ 0 h 5157009"/>
              <a:gd name="connsiteX2" fmla="*/ 6665475 w 6665475"/>
              <a:gd name="connsiteY2" fmla="*/ 5152735 h 5157009"/>
              <a:gd name="connsiteX3" fmla="*/ 1202536 w 6665475"/>
              <a:gd name="connsiteY3" fmla="*/ 5157009 h 5157009"/>
              <a:gd name="connsiteX4" fmla="*/ 0 w 6665475"/>
              <a:gd name="connsiteY4" fmla="*/ 0 h 5157009"/>
              <a:gd name="connsiteX0" fmla="*/ 0 w 6736622"/>
              <a:gd name="connsiteY0" fmla="*/ 0 h 5157009"/>
              <a:gd name="connsiteX1" fmla="*/ 5538366 w 6736622"/>
              <a:gd name="connsiteY1" fmla="*/ 0 h 5157009"/>
              <a:gd name="connsiteX2" fmla="*/ 6736622 w 6736622"/>
              <a:gd name="connsiteY2" fmla="*/ 5152735 h 5157009"/>
              <a:gd name="connsiteX3" fmla="*/ 1202536 w 6736622"/>
              <a:gd name="connsiteY3" fmla="*/ 5157009 h 5157009"/>
              <a:gd name="connsiteX4" fmla="*/ 0 w 6736622"/>
              <a:gd name="connsiteY4" fmla="*/ 0 h 5157009"/>
              <a:gd name="connsiteX0" fmla="*/ 0 w 6736622"/>
              <a:gd name="connsiteY0" fmla="*/ 0 h 5157009"/>
              <a:gd name="connsiteX1" fmla="*/ 5538366 w 6736622"/>
              <a:gd name="connsiteY1" fmla="*/ 0 h 5157009"/>
              <a:gd name="connsiteX2" fmla="*/ 6736622 w 6736622"/>
              <a:gd name="connsiteY2" fmla="*/ 5152735 h 5157009"/>
              <a:gd name="connsiteX3" fmla="*/ 2320831 w 6736622"/>
              <a:gd name="connsiteY3" fmla="*/ 5157009 h 5157009"/>
              <a:gd name="connsiteX4" fmla="*/ 0 w 6736622"/>
              <a:gd name="connsiteY4" fmla="*/ 0 h 5157009"/>
              <a:gd name="connsiteX0" fmla="*/ 65979 w 4415791"/>
              <a:gd name="connsiteY0" fmla="*/ 0 h 5157009"/>
              <a:gd name="connsiteX1" fmla="*/ 3217535 w 4415791"/>
              <a:gd name="connsiteY1" fmla="*/ 0 h 5157009"/>
              <a:gd name="connsiteX2" fmla="*/ 4415791 w 4415791"/>
              <a:gd name="connsiteY2" fmla="*/ 5152735 h 5157009"/>
              <a:gd name="connsiteX3" fmla="*/ 0 w 4415791"/>
              <a:gd name="connsiteY3" fmla="*/ 5157009 h 5157009"/>
              <a:gd name="connsiteX4" fmla="*/ 65979 w 4415791"/>
              <a:gd name="connsiteY4" fmla="*/ 0 h 5157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15791" h="5157009">
                <a:moveTo>
                  <a:pt x="65979" y="0"/>
                </a:moveTo>
                <a:lnTo>
                  <a:pt x="3217535" y="0"/>
                </a:lnTo>
                <a:lnTo>
                  <a:pt x="4415791" y="5152735"/>
                </a:lnTo>
                <a:lnTo>
                  <a:pt x="0" y="5157009"/>
                </a:lnTo>
                <a:lnTo>
                  <a:pt x="65979" y="0"/>
                </a:lnTo>
                <a:close/>
              </a:path>
            </a:pathLst>
          </a:custGeom>
          <a:solidFill>
            <a:srgbClr val="00A0C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en-US"/>
          </a:p>
        </p:txBody>
      </p:sp>
      <p:sp>
        <p:nvSpPr>
          <p:cNvPr id="7" name="Rectangle 4"/>
          <p:cNvSpPr/>
          <p:nvPr/>
        </p:nvSpPr>
        <p:spPr>
          <a:xfrm flipV="1">
            <a:off x="-11430" y="-1779"/>
            <a:ext cx="4794972" cy="6875020"/>
          </a:xfrm>
          <a:custGeom>
            <a:avLst/>
            <a:gdLst>
              <a:gd name="connsiteX0" fmla="*/ 0 w 2749393"/>
              <a:gd name="connsiteY0" fmla="*/ 0 h 5143500"/>
              <a:gd name="connsiteX1" fmla="*/ 2749393 w 2749393"/>
              <a:gd name="connsiteY1" fmla="*/ 0 h 5143500"/>
              <a:gd name="connsiteX2" fmla="*/ 2749393 w 2749393"/>
              <a:gd name="connsiteY2" fmla="*/ 5143500 h 5143500"/>
              <a:gd name="connsiteX3" fmla="*/ 0 w 2749393"/>
              <a:gd name="connsiteY3" fmla="*/ 5143500 h 5143500"/>
              <a:gd name="connsiteX4" fmla="*/ 0 w 2749393"/>
              <a:gd name="connsiteY4" fmla="*/ 0 h 5143500"/>
              <a:gd name="connsiteX0" fmla="*/ 0 w 4172937"/>
              <a:gd name="connsiteY0" fmla="*/ 0 h 5143500"/>
              <a:gd name="connsiteX1" fmla="*/ 2749393 w 4172937"/>
              <a:gd name="connsiteY1" fmla="*/ 0 h 5143500"/>
              <a:gd name="connsiteX2" fmla="*/ 4172937 w 4172937"/>
              <a:gd name="connsiteY2" fmla="*/ 5143500 h 5143500"/>
              <a:gd name="connsiteX3" fmla="*/ 0 w 4172937"/>
              <a:gd name="connsiteY3" fmla="*/ 5143500 h 5143500"/>
              <a:gd name="connsiteX4" fmla="*/ 0 w 4172937"/>
              <a:gd name="connsiteY4" fmla="*/ 0 h 5143500"/>
              <a:gd name="connsiteX0" fmla="*/ 0 w 4172937"/>
              <a:gd name="connsiteY0" fmla="*/ 0 h 5143500"/>
              <a:gd name="connsiteX1" fmla="*/ 2372242 w 4172937"/>
              <a:gd name="connsiteY1" fmla="*/ 7697 h 5143500"/>
              <a:gd name="connsiteX2" fmla="*/ 4172937 w 4172937"/>
              <a:gd name="connsiteY2" fmla="*/ 5143500 h 5143500"/>
              <a:gd name="connsiteX3" fmla="*/ 0 w 4172937"/>
              <a:gd name="connsiteY3" fmla="*/ 5143500 h 5143500"/>
              <a:gd name="connsiteX4" fmla="*/ 0 w 4172937"/>
              <a:gd name="connsiteY4" fmla="*/ 0 h 5143500"/>
              <a:gd name="connsiteX0" fmla="*/ 0 w 3587967"/>
              <a:gd name="connsiteY0" fmla="*/ 0 h 5143500"/>
              <a:gd name="connsiteX1" fmla="*/ 2372242 w 3587967"/>
              <a:gd name="connsiteY1" fmla="*/ 7697 h 5143500"/>
              <a:gd name="connsiteX2" fmla="*/ 3587967 w 3587967"/>
              <a:gd name="connsiteY2" fmla="*/ 5143500 h 5143500"/>
              <a:gd name="connsiteX3" fmla="*/ 0 w 3587967"/>
              <a:gd name="connsiteY3" fmla="*/ 5143500 h 5143500"/>
              <a:gd name="connsiteX4" fmla="*/ 0 w 3587967"/>
              <a:gd name="connsiteY4" fmla="*/ 0 h 5143500"/>
              <a:gd name="connsiteX0" fmla="*/ 0 w 3587967"/>
              <a:gd name="connsiteY0" fmla="*/ 1780 h 5145280"/>
              <a:gd name="connsiteX1" fmla="*/ 2343808 w 3587967"/>
              <a:gd name="connsiteY1" fmla="*/ 0 h 5145280"/>
              <a:gd name="connsiteX2" fmla="*/ 3587967 w 3587967"/>
              <a:gd name="connsiteY2" fmla="*/ 5145280 h 5145280"/>
              <a:gd name="connsiteX3" fmla="*/ 0 w 3587967"/>
              <a:gd name="connsiteY3" fmla="*/ 5145280 h 5145280"/>
              <a:gd name="connsiteX4" fmla="*/ 0 w 3587967"/>
              <a:gd name="connsiteY4" fmla="*/ 1780 h 5145280"/>
              <a:gd name="connsiteX0" fmla="*/ 0 w 3596540"/>
              <a:gd name="connsiteY0" fmla="*/ 0 h 5152073"/>
              <a:gd name="connsiteX1" fmla="*/ 2352381 w 3596540"/>
              <a:gd name="connsiteY1" fmla="*/ 6793 h 5152073"/>
              <a:gd name="connsiteX2" fmla="*/ 3596540 w 3596540"/>
              <a:gd name="connsiteY2" fmla="*/ 5152073 h 5152073"/>
              <a:gd name="connsiteX3" fmla="*/ 8573 w 3596540"/>
              <a:gd name="connsiteY3" fmla="*/ 5152073 h 5152073"/>
              <a:gd name="connsiteX4" fmla="*/ 0 w 3596540"/>
              <a:gd name="connsiteY4" fmla="*/ 0 h 5152073"/>
              <a:gd name="connsiteX0" fmla="*/ 0 w 3596540"/>
              <a:gd name="connsiteY0" fmla="*/ 4638 h 5156711"/>
              <a:gd name="connsiteX1" fmla="*/ 2349523 w 3596540"/>
              <a:gd name="connsiteY1" fmla="*/ 0 h 5156711"/>
              <a:gd name="connsiteX2" fmla="*/ 3596540 w 3596540"/>
              <a:gd name="connsiteY2" fmla="*/ 5156711 h 5156711"/>
              <a:gd name="connsiteX3" fmla="*/ 8573 w 3596540"/>
              <a:gd name="connsiteY3" fmla="*/ 5156711 h 5156711"/>
              <a:gd name="connsiteX4" fmla="*/ 0 w 3596540"/>
              <a:gd name="connsiteY4" fmla="*/ 4638 h 5156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96540" h="5156711">
                <a:moveTo>
                  <a:pt x="0" y="4638"/>
                </a:moveTo>
                <a:lnTo>
                  <a:pt x="2349523" y="0"/>
                </a:lnTo>
                <a:lnTo>
                  <a:pt x="3596540" y="5156711"/>
                </a:lnTo>
                <a:lnTo>
                  <a:pt x="8573" y="5156711"/>
                </a:lnTo>
                <a:cubicBezTo>
                  <a:pt x="5715" y="3439353"/>
                  <a:pt x="2858" y="1721996"/>
                  <a:pt x="0" y="4638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en-US">
              <a:latin typeface="Century Gothic"/>
              <a:cs typeface="Century Gothic"/>
            </a:endParaRPr>
          </a:p>
        </p:txBody>
      </p:sp>
      <p:pic>
        <p:nvPicPr>
          <p:cNvPr id="9" name="Picture 1" descr="Samsung-Black.png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06099" y="379922"/>
            <a:ext cx="1035051" cy="159599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4165600" y="6494579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SEA - Confidential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737600" y="649457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5262C-6049-491D-95C9-12EA2DE456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858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67" r:id="rId4"/>
    <p:sldLayoutId id="2147483672" r:id="rId5"/>
    <p:sldLayoutId id="2147483983" r:id="rId6"/>
    <p:sldLayoutId id="2147483987" r:id="rId7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494579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SEA - Confidential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49457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B69C8BF4-CD0A-4049-BB59-03323412946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2"/>
          <p:cNvSpPr/>
          <p:nvPr/>
        </p:nvSpPr>
        <p:spPr>
          <a:xfrm flipV="1">
            <a:off x="6045516" y="-10781"/>
            <a:ext cx="1187761" cy="909257"/>
          </a:xfrm>
          <a:custGeom>
            <a:avLst/>
            <a:gdLst>
              <a:gd name="connsiteX0" fmla="*/ 0 w 4026468"/>
              <a:gd name="connsiteY0" fmla="*/ 0 h 5143500"/>
              <a:gd name="connsiteX1" fmla="*/ 4026468 w 4026468"/>
              <a:gd name="connsiteY1" fmla="*/ 0 h 5143500"/>
              <a:gd name="connsiteX2" fmla="*/ 4026468 w 4026468"/>
              <a:gd name="connsiteY2" fmla="*/ 5143500 h 5143500"/>
              <a:gd name="connsiteX3" fmla="*/ 0 w 4026468"/>
              <a:gd name="connsiteY3" fmla="*/ 5143500 h 5143500"/>
              <a:gd name="connsiteX4" fmla="*/ 0 w 4026468"/>
              <a:gd name="connsiteY4" fmla="*/ 0 h 5143500"/>
              <a:gd name="connsiteX0" fmla="*/ 0 w 4026468"/>
              <a:gd name="connsiteY0" fmla="*/ 0 h 5143500"/>
              <a:gd name="connsiteX1" fmla="*/ 4026468 w 4026468"/>
              <a:gd name="connsiteY1" fmla="*/ 0 h 5143500"/>
              <a:gd name="connsiteX2" fmla="*/ 4026468 w 4026468"/>
              <a:gd name="connsiteY2" fmla="*/ 5143500 h 5143500"/>
              <a:gd name="connsiteX3" fmla="*/ 1270094 w 4026468"/>
              <a:gd name="connsiteY3" fmla="*/ 5143500 h 5143500"/>
              <a:gd name="connsiteX4" fmla="*/ 0 w 4026468"/>
              <a:gd name="connsiteY4" fmla="*/ 0 h 5143500"/>
              <a:gd name="connsiteX0" fmla="*/ 0 w 4026468"/>
              <a:gd name="connsiteY0" fmla="*/ 0 h 5157009"/>
              <a:gd name="connsiteX1" fmla="*/ 4026468 w 4026468"/>
              <a:gd name="connsiteY1" fmla="*/ 0 h 5157009"/>
              <a:gd name="connsiteX2" fmla="*/ 4026468 w 4026468"/>
              <a:gd name="connsiteY2" fmla="*/ 5143500 h 5157009"/>
              <a:gd name="connsiteX3" fmla="*/ 1202536 w 4026468"/>
              <a:gd name="connsiteY3" fmla="*/ 5157009 h 5157009"/>
              <a:gd name="connsiteX4" fmla="*/ 0 w 4026468"/>
              <a:gd name="connsiteY4" fmla="*/ 0 h 5157009"/>
              <a:gd name="connsiteX0" fmla="*/ 0 w 5242516"/>
              <a:gd name="connsiteY0" fmla="*/ 0 h 5157009"/>
              <a:gd name="connsiteX1" fmla="*/ 4026468 w 5242516"/>
              <a:gd name="connsiteY1" fmla="*/ 0 h 5157009"/>
              <a:gd name="connsiteX2" fmla="*/ 5242516 w 5242516"/>
              <a:gd name="connsiteY2" fmla="*/ 5143500 h 5157009"/>
              <a:gd name="connsiteX3" fmla="*/ 1202536 w 5242516"/>
              <a:gd name="connsiteY3" fmla="*/ 5157009 h 5157009"/>
              <a:gd name="connsiteX4" fmla="*/ 0 w 5242516"/>
              <a:gd name="connsiteY4" fmla="*/ 0 h 5157009"/>
              <a:gd name="connsiteX0" fmla="*/ 0 w 5323585"/>
              <a:gd name="connsiteY0" fmla="*/ 0 h 5157009"/>
              <a:gd name="connsiteX1" fmla="*/ 4026468 w 5323585"/>
              <a:gd name="connsiteY1" fmla="*/ 0 h 5157009"/>
              <a:gd name="connsiteX2" fmla="*/ 5323585 w 5323585"/>
              <a:gd name="connsiteY2" fmla="*/ 5157009 h 5157009"/>
              <a:gd name="connsiteX3" fmla="*/ 1202536 w 5323585"/>
              <a:gd name="connsiteY3" fmla="*/ 5157009 h 5157009"/>
              <a:gd name="connsiteX4" fmla="*/ 0 w 5323585"/>
              <a:gd name="connsiteY4" fmla="*/ 0 h 5157009"/>
              <a:gd name="connsiteX0" fmla="*/ 0 w 5472213"/>
              <a:gd name="connsiteY0" fmla="*/ 0 h 5157009"/>
              <a:gd name="connsiteX1" fmla="*/ 4026468 w 5472213"/>
              <a:gd name="connsiteY1" fmla="*/ 0 h 5157009"/>
              <a:gd name="connsiteX2" fmla="*/ 5472213 w 5472213"/>
              <a:gd name="connsiteY2" fmla="*/ 5157009 h 5157009"/>
              <a:gd name="connsiteX3" fmla="*/ 1202536 w 5472213"/>
              <a:gd name="connsiteY3" fmla="*/ 5157009 h 5157009"/>
              <a:gd name="connsiteX4" fmla="*/ 0 w 5472213"/>
              <a:gd name="connsiteY4" fmla="*/ 0 h 5157009"/>
              <a:gd name="connsiteX0" fmla="*/ 0 w 5242515"/>
              <a:gd name="connsiteY0" fmla="*/ 0 h 5170518"/>
              <a:gd name="connsiteX1" fmla="*/ 4026468 w 5242515"/>
              <a:gd name="connsiteY1" fmla="*/ 0 h 5170518"/>
              <a:gd name="connsiteX2" fmla="*/ 5242515 w 5242515"/>
              <a:gd name="connsiteY2" fmla="*/ 5170518 h 5170518"/>
              <a:gd name="connsiteX3" fmla="*/ 1202536 w 5242515"/>
              <a:gd name="connsiteY3" fmla="*/ 5157009 h 5170518"/>
              <a:gd name="connsiteX4" fmla="*/ 0 w 5242515"/>
              <a:gd name="connsiteY4" fmla="*/ 0 h 5170518"/>
              <a:gd name="connsiteX0" fmla="*/ 0 w 5242515"/>
              <a:gd name="connsiteY0" fmla="*/ 0 h 5170518"/>
              <a:gd name="connsiteX1" fmla="*/ 5235986 w 5242515"/>
              <a:gd name="connsiteY1" fmla="*/ 17784 h 5170518"/>
              <a:gd name="connsiteX2" fmla="*/ 5242515 w 5242515"/>
              <a:gd name="connsiteY2" fmla="*/ 5170518 h 5170518"/>
              <a:gd name="connsiteX3" fmla="*/ 1202536 w 5242515"/>
              <a:gd name="connsiteY3" fmla="*/ 5157009 h 5170518"/>
              <a:gd name="connsiteX4" fmla="*/ 0 w 5242515"/>
              <a:gd name="connsiteY4" fmla="*/ 0 h 5170518"/>
              <a:gd name="connsiteX0" fmla="*/ 0 w 6220801"/>
              <a:gd name="connsiteY0" fmla="*/ 0 h 5157009"/>
              <a:gd name="connsiteX1" fmla="*/ 5235986 w 6220801"/>
              <a:gd name="connsiteY1" fmla="*/ 17784 h 5157009"/>
              <a:gd name="connsiteX2" fmla="*/ 6220801 w 6220801"/>
              <a:gd name="connsiteY2" fmla="*/ 5152734 h 5157009"/>
              <a:gd name="connsiteX3" fmla="*/ 1202536 w 6220801"/>
              <a:gd name="connsiteY3" fmla="*/ 5157009 h 5157009"/>
              <a:gd name="connsiteX4" fmla="*/ 0 w 6220801"/>
              <a:gd name="connsiteY4" fmla="*/ 0 h 5157009"/>
              <a:gd name="connsiteX0" fmla="*/ 0 w 6220801"/>
              <a:gd name="connsiteY0" fmla="*/ 0 h 5157009"/>
              <a:gd name="connsiteX1" fmla="*/ 5235986 w 6220801"/>
              <a:gd name="connsiteY1" fmla="*/ 17784 h 5157009"/>
              <a:gd name="connsiteX2" fmla="*/ 6220801 w 6220801"/>
              <a:gd name="connsiteY2" fmla="*/ 5152734 h 5157009"/>
              <a:gd name="connsiteX3" fmla="*/ 1202536 w 6220801"/>
              <a:gd name="connsiteY3" fmla="*/ 5157009 h 5157009"/>
              <a:gd name="connsiteX4" fmla="*/ 0 w 6220801"/>
              <a:gd name="connsiteY4" fmla="*/ 0 h 5157009"/>
              <a:gd name="connsiteX0" fmla="*/ 0 w 6220801"/>
              <a:gd name="connsiteY0" fmla="*/ 0 h 5157009"/>
              <a:gd name="connsiteX1" fmla="*/ 5235986 w 6220801"/>
              <a:gd name="connsiteY1" fmla="*/ 17784 h 5157009"/>
              <a:gd name="connsiteX2" fmla="*/ 6220801 w 6220801"/>
              <a:gd name="connsiteY2" fmla="*/ 5152734 h 5157009"/>
              <a:gd name="connsiteX3" fmla="*/ 1202536 w 6220801"/>
              <a:gd name="connsiteY3" fmla="*/ 5157009 h 5157009"/>
              <a:gd name="connsiteX4" fmla="*/ 0 w 6220801"/>
              <a:gd name="connsiteY4" fmla="*/ 0 h 5157009"/>
              <a:gd name="connsiteX0" fmla="*/ 0 w 6665475"/>
              <a:gd name="connsiteY0" fmla="*/ 0 h 5157009"/>
              <a:gd name="connsiteX1" fmla="*/ 5235986 w 6665475"/>
              <a:gd name="connsiteY1" fmla="*/ 17784 h 5157009"/>
              <a:gd name="connsiteX2" fmla="*/ 6665475 w 6665475"/>
              <a:gd name="connsiteY2" fmla="*/ 5152735 h 5157009"/>
              <a:gd name="connsiteX3" fmla="*/ 1202536 w 6665475"/>
              <a:gd name="connsiteY3" fmla="*/ 5157009 h 5157009"/>
              <a:gd name="connsiteX4" fmla="*/ 0 w 6665475"/>
              <a:gd name="connsiteY4" fmla="*/ 0 h 5157009"/>
              <a:gd name="connsiteX0" fmla="*/ 0 w 6665475"/>
              <a:gd name="connsiteY0" fmla="*/ 0 h 5157009"/>
              <a:gd name="connsiteX1" fmla="*/ 5538366 w 6665475"/>
              <a:gd name="connsiteY1" fmla="*/ 0 h 5157009"/>
              <a:gd name="connsiteX2" fmla="*/ 6665475 w 6665475"/>
              <a:gd name="connsiteY2" fmla="*/ 5152735 h 5157009"/>
              <a:gd name="connsiteX3" fmla="*/ 1202536 w 6665475"/>
              <a:gd name="connsiteY3" fmla="*/ 5157009 h 5157009"/>
              <a:gd name="connsiteX4" fmla="*/ 0 w 6665475"/>
              <a:gd name="connsiteY4" fmla="*/ 0 h 5157009"/>
              <a:gd name="connsiteX0" fmla="*/ 0 w 6736622"/>
              <a:gd name="connsiteY0" fmla="*/ 0 h 5157009"/>
              <a:gd name="connsiteX1" fmla="*/ 5538366 w 6736622"/>
              <a:gd name="connsiteY1" fmla="*/ 0 h 5157009"/>
              <a:gd name="connsiteX2" fmla="*/ 6736622 w 6736622"/>
              <a:gd name="connsiteY2" fmla="*/ 5152735 h 5157009"/>
              <a:gd name="connsiteX3" fmla="*/ 1202536 w 6736622"/>
              <a:gd name="connsiteY3" fmla="*/ 5157009 h 5157009"/>
              <a:gd name="connsiteX4" fmla="*/ 0 w 6736622"/>
              <a:gd name="connsiteY4" fmla="*/ 0 h 5157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6622" h="5157009">
                <a:moveTo>
                  <a:pt x="0" y="0"/>
                </a:moveTo>
                <a:lnTo>
                  <a:pt x="5538366" y="0"/>
                </a:lnTo>
                <a:lnTo>
                  <a:pt x="6736622" y="5152735"/>
                </a:lnTo>
                <a:lnTo>
                  <a:pt x="1202536" y="5157009"/>
                </a:lnTo>
                <a:lnTo>
                  <a:pt x="0" y="0"/>
                </a:lnTo>
                <a:close/>
              </a:path>
            </a:pathLst>
          </a:custGeom>
          <a:solidFill>
            <a:srgbClr val="00A0C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5221"/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10162" y="-10781"/>
            <a:ext cx="6252211" cy="90925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entury Gothic obyčejné" charset="0"/>
            </a:endParaRPr>
          </a:p>
        </p:txBody>
      </p:sp>
      <p:sp>
        <p:nvSpPr>
          <p:cNvPr id="9" name="Rectangle 2"/>
          <p:cNvSpPr/>
          <p:nvPr/>
        </p:nvSpPr>
        <p:spPr>
          <a:xfrm flipV="1">
            <a:off x="5935657" y="-10781"/>
            <a:ext cx="1187761" cy="909257"/>
          </a:xfrm>
          <a:custGeom>
            <a:avLst/>
            <a:gdLst>
              <a:gd name="connsiteX0" fmla="*/ 0 w 4026468"/>
              <a:gd name="connsiteY0" fmla="*/ 0 h 5143500"/>
              <a:gd name="connsiteX1" fmla="*/ 4026468 w 4026468"/>
              <a:gd name="connsiteY1" fmla="*/ 0 h 5143500"/>
              <a:gd name="connsiteX2" fmla="*/ 4026468 w 4026468"/>
              <a:gd name="connsiteY2" fmla="*/ 5143500 h 5143500"/>
              <a:gd name="connsiteX3" fmla="*/ 0 w 4026468"/>
              <a:gd name="connsiteY3" fmla="*/ 5143500 h 5143500"/>
              <a:gd name="connsiteX4" fmla="*/ 0 w 4026468"/>
              <a:gd name="connsiteY4" fmla="*/ 0 h 5143500"/>
              <a:gd name="connsiteX0" fmla="*/ 0 w 4026468"/>
              <a:gd name="connsiteY0" fmla="*/ 0 h 5143500"/>
              <a:gd name="connsiteX1" fmla="*/ 4026468 w 4026468"/>
              <a:gd name="connsiteY1" fmla="*/ 0 h 5143500"/>
              <a:gd name="connsiteX2" fmla="*/ 4026468 w 4026468"/>
              <a:gd name="connsiteY2" fmla="*/ 5143500 h 5143500"/>
              <a:gd name="connsiteX3" fmla="*/ 1270094 w 4026468"/>
              <a:gd name="connsiteY3" fmla="*/ 5143500 h 5143500"/>
              <a:gd name="connsiteX4" fmla="*/ 0 w 4026468"/>
              <a:gd name="connsiteY4" fmla="*/ 0 h 5143500"/>
              <a:gd name="connsiteX0" fmla="*/ 0 w 4026468"/>
              <a:gd name="connsiteY0" fmla="*/ 0 h 5157009"/>
              <a:gd name="connsiteX1" fmla="*/ 4026468 w 4026468"/>
              <a:gd name="connsiteY1" fmla="*/ 0 h 5157009"/>
              <a:gd name="connsiteX2" fmla="*/ 4026468 w 4026468"/>
              <a:gd name="connsiteY2" fmla="*/ 5143500 h 5157009"/>
              <a:gd name="connsiteX3" fmla="*/ 1202536 w 4026468"/>
              <a:gd name="connsiteY3" fmla="*/ 5157009 h 5157009"/>
              <a:gd name="connsiteX4" fmla="*/ 0 w 4026468"/>
              <a:gd name="connsiteY4" fmla="*/ 0 h 5157009"/>
              <a:gd name="connsiteX0" fmla="*/ 0 w 5242516"/>
              <a:gd name="connsiteY0" fmla="*/ 0 h 5157009"/>
              <a:gd name="connsiteX1" fmla="*/ 4026468 w 5242516"/>
              <a:gd name="connsiteY1" fmla="*/ 0 h 5157009"/>
              <a:gd name="connsiteX2" fmla="*/ 5242516 w 5242516"/>
              <a:gd name="connsiteY2" fmla="*/ 5143500 h 5157009"/>
              <a:gd name="connsiteX3" fmla="*/ 1202536 w 5242516"/>
              <a:gd name="connsiteY3" fmla="*/ 5157009 h 5157009"/>
              <a:gd name="connsiteX4" fmla="*/ 0 w 5242516"/>
              <a:gd name="connsiteY4" fmla="*/ 0 h 5157009"/>
              <a:gd name="connsiteX0" fmla="*/ 0 w 5323585"/>
              <a:gd name="connsiteY0" fmla="*/ 0 h 5157009"/>
              <a:gd name="connsiteX1" fmla="*/ 4026468 w 5323585"/>
              <a:gd name="connsiteY1" fmla="*/ 0 h 5157009"/>
              <a:gd name="connsiteX2" fmla="*/ 5323585 w 5323585"/>
              <a:gd name="connsiteY2" fmla="*/ 5157009 h 5157009"/>
              <a:gd name="connsiteX3" fmla="*/ 1202536 w 5323585"/>
              <a:gd name="connsiteY3" fmla="*/ 5157009 h 5157009"/>
              <a:gd name="connsiteX4" fmla="*/ 0 w 5323585"/>
              <a:gd name="connsiteY4" fmla="*/ 0 h 5157009"/>
              <a:gd name="connsiteX0" fmla="*/ 0 w 5472213"/>
              <a:gd name="connsiteY0" fmla="*/ 0 h 5157009"/>
              <a:gd name="connsiteX1" fmla="*/ 4026468 w 5472213"/>
              <a:gd name="connsiteY1" fmla="*/ 0 h 5157009"/>
              <a:gd name="connsiteX2" fmla="*/ 5472213 w 5472213"/>
              <a:gd name="connsiteY2" fmla="*/ 5157009 h 5157009"/>
              <a:gd name="connsiteX3" fmla="*/ 1202536 w 5472213"/>
              <a:gd name="connsiteY3" fmla="*/ 5157009 h 5157009"/>
              <a:gd name="connsiteX4" fmla="*/ 0 w 5472213"/>
              <a:gd name="connsiteY4" fmla="*/ 0 h 5157009"/>
              <a:gd name="connsiteX0" fmla="*/ 0 w 5242515"/>
              <a:gd name="connsiteY0" fmla="*/ 0 h 5170518"/>
              <a:gd name="connsiteX1" fmla="*/ 4026468 w 5242515"/>
              <a:gd name="connsiteY1" fmla="*/ 0 h 5170518"/>
              <a:gd name="connsiteX2" fmla="*/ 5242515 w 5242515"/>
              <a:gd name="connsiteY2" fmla="*/ 5170518 h 5170518"/>
              <a:gd name="connsiteX3" fmla="*/ 1202536 w 5242515"/>
              <a:gd name="connsiteY3" fmla="*/ 5157009 h 5170518"/>
              <a:gd name="connsiteX4" fmla="*/ 0 w 5242515"/>
              <a:gd name="connsiteY4" fmla="*/ 0 h 5170518"/>
              <a:gd name="connsiteX0" fmla="*/ 0 w 5242515"/>
              <a:gd name="connsiteY0" fmla="*/ 0 h 5170518"/>
              <a:gd name="connsiteX1" fmla="*/ 5235986 w 5242515"/>
              <a:gd name="connsiteY1" fmla="*/ 17784 h 5170518"/>
              <a:gd name="connsiteX2" fmla="*/ 5242515 w 5242515"/>
              <a:gd name="connsiteY2" fmla="*/ 5170518 h 5170518"/>
              <a:gd name="connsiteX3" fmla="*/ 1202536 w 5242515"/>
              <a:gd name="connsiteY3" fmla="*/ 5157009 h 5170518"/>
              <a:gd name="connsiteX4" fmla="*/ 0 w 5242515"/>
              <a:gd name="connsiteY4" fmla="*/ 0 h 5170518"/>
              <a:gd name="connsiteX0" fmla="*/ 0 w 6220801"/>
              <a:gd name="connsiteY0" fmla="*/ 0 h 5157009"/>
              <a:gd name="connsiteX1" fmla="*/ 5235986 w 6220801"/>
              <a:gd name="connsiteY1" fmla="*/ 17784 h 5157009"/>
              <a:gd name="connsiteX2" fmla="*/ 6220801 w 6220801"/>
              <a:gd name="connsiteY2" fmla="*/ 5152734 h 5157009"/>
              <a:gd name="connsiteX3" fmla="*/ 1202536 w 6220801"/>
              <a:gd name="connsiteY3" fmla="*/ 5157009 h 5157009"/>
              <a:gd name="connsiteX4" fmla="*/ 0 w 6220801"/>
              <a:gd name="connsiteY4" fmla="*/ 0 h 5157009"/>
              <a:gd name="connsiteX0" fmla="*/ 0 w 6220801"/>
              <a:gd name="connsiteY0" fmla="*/ 0 h 5157009"/>
              <a:gd name="connsiteX1" fmla="*/ 5235986 w 6220801"/>
              <a:gd name="connsiteY1" fmla="*/ 17784 h 5157009"/>
              <a:gd name="connsiteX2" fmla="*/ 6220801 w 6220801"/>
              <a:gd name="connsiteY2" fmla="*/ 5152734 h 5157009"/>
              <a:gd name="connsiteX3" fmla="*/ 1202536 w 6220801"/>
              <a:gd name="connsiteY3" fmla="*/ 5157009 h 5157009"/>
              <a:gd name="connsiteX4" fmla="*/ 0 w 6220801"/>
              <a:gd name="connsiteY4" fmla="*/ 0 h 5157009"/>
              <a:gd name="connsiteX0" fmla="*/ 0 w 6220801"/>
              <a:gd name="connsiteY0" fmla="*/ 0 h 5157009"/>
              <a:gd name="connsiteX1" fmla="*/ 5235986 w 6220801"/>
              <a:gd name="connsiteY1" fmla="*/ 17784 h 5157009"/>
              <a:gd name="connsiteX2" fmla="*/ 6220801 w 6220801"/>
              <a:gd name="connsiteY2" fmla="*/ 5152734 h 5157009"/>
              <a:gd name="connsiteX3" fmla="*/ 1202536 w 6220801"/>
              <a:gd name="connsiteY3" fmla="*/ 5157009 h 5157009"/>
              <a:gd name="connsiteX4" fmla="*/ 0 w 6220801"/>
              <a:gd name="connsiteY4" fmla="*/ 0 h 5157009"/>
              <a:gd name="connsiteX0" fmla="*/ 0 w 6665475"/>
              <a:gd name="connsiteY0" fmla="*/ 0 h 5157009"/>
              <a:gd name="connsiteX1" fmla="*/ 5235986 w 6665475"/>
              <a:gd name="connsiteY1" fmla="*/ 17784 h 5157009"/>
              <a:gd name="connsiteX2" fmla="*/ 6665475 w 6665475"/>
              <a:gd name="connsiteY2" fmla="*/ 5152735 h 5157009"/>
              <a:gd name="connsiteX3" fmla="*/ 1202536 w 6665475"/>
              <a:gd name="connsiteY3" fmla="*/ 5157009 h 5157009"/>
              <a:gd name="connsiteX4" fmla="*/ 0 w 6665475"/>
              <a:gd name="connsiteY4" fmla="*/ 0 h 5157009"/>
              <a:gd name="connsiteX0" fmla="*/ 0 w 6665475"/>
              <a:gd name="connsiteY0" fmla="*/ 0 h 5157009"/>
              <a:gd name="connsiteX1" fmla="*/ 5538366 w 6665475"/>
              <a:gd name="connsiteY1" fmla="*/ 0 h 5157009"/>
              <a:gd name="connsiteX2" fmla="*/ 6665475 w 6665475"/>
              <a:gd name="connsiteY2" fmla="*/ 5152735 h 5157009"/>
              <a:gd name="connsiteX3" fmla="*/ 1202536 w 6665475"/>
              <a:gd name="connsiteY3" fmla="*/ 5157009 h 5157009"/>
              <a:gd name="connsiteX4" fmla="*/ 0 w 6665475"/>
              <a:gd name="connsiteY4" fmla="*/ 0 h 5157009"/>
              <a:gd name="connsiteX0" fmla="*/ 0 w 6736622"/>
              <a:gd name="connsiteY0" fmla="*/ 0 h 5157009"/>
              <a:gd name="connsiteX1" fmla="*/ 5538366 w 6736622"/>
              <a:gd name="connsiteY1" fmla="*/ 0 h 5157009"/>
              <a:gd name="connsiteX2" fmla="*/ 6736622 w 6736622"/>
              <a:gd name="connsiteY2" fmla="*/ 5152735 h 5157009"/>
              <a:gd name="connsiteX3" fmla="*/ 1202536 w 6736622"/>
              <a:gd name="connsiteY3" fmla="*/ 5157009 h 5157009"/>
              <a:gd name="connsiteX4" fmla="*/ 0 w 6736622"/>
              <a:gd name="connsiteY4" fmla="*/ 0 h 5157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6622" h="5157009">
                <a:moveTo>
                  <a:pt x="0" y="0"/>
                </a:moveTo>
                <a:lnTo>
                  <a:pt x="5538366" y="0"/>
                </a:lnTo>
                <a:lnTo>
                  <a:pt x="6736622" y="5152735"/>
                </a:lnTo>
                <a:lnTo>
                  <a:pt x="1202536" y="5157009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5221"/>
            <a:endParaRPr lang="en-US" sz="2400">
              <a:solidFill>
                <a:prstClr val="white"/>
              </a:solidFill>
            </a:endParaRPr>
          </a:p>
        </p:txBody>
      </p:sp>
      <p:pic>
        <p:nvPicPr>
          <p:cNvPr id="10" name="Picture 1" descr="Samsung-Black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06099" y="379922"/>
            <a:ext cx="1035051" cy="159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847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7" r:id="rId1"/>
    <p:sldLayoutId id="2147483918" r:id="rId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6"/>
          <p:cNvPicPr>
            <a:picLocks noGrp="1" noChangeAspect="1"/>
          </p:cNvPicPr>
          <p:nvPr>
            <p:ph type="pic" sz="quarter" idx="1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F3A2DA-FCDA-467A-9457-8A2AEE4E487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94447" y="2243579"/>
            <a:ext cx="3284419" cy="2519807"/>
          </a:xfrm>
        </p:spPr>
        <p:txBody>
          <a:bodyPr/>
          <a:lstStyle/>
          <a:p>
            <a:r>
              <a:rPr lang="en-US" dirty="0"/>
              <a:t>Q2 2019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C619B5EB-16D6-41F7-8094-313F42399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4448" y="756029"/>
            <a:ext cx="3284418" cy="449316"/>
          </a:xfrm>
        </p:spPr>
        <p:txBody>
          <a:bodyPr/>
          <a:lstStyle/>
          <a:p>
            <a:r>
              <a:rPr lang="en-US" dirty="0"/>
              <a:t>BEN Series LFD </a:t>
            </a:r>
            <a:br>
              <a:rPr lang="en-US" dirty="0"/>
            </a:br>
            <a:r>
              <a:rPr lang="en-US" dirty="0"/>
              <a:t>EX-LINK Guide</a:t>
            </a:r>
          </a:p>
        </p:txBody>
      </p:sp>
    </p:spTree>
    <p:extLst>
      <p:ext uri="{BB962C8B-B14F-4D97-AF65-F5344CB8AC3E}">
        <p14:creationId xmlns:p14="http://schemas.microsoft.com/office/powerpoint/2010/main" val="2516239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000" dirty="0"/>
              <a:t>EX-LINK is a Samsung branding for industry standard RS232C serial control protocols. </a:t>
            </a:r>
          </a:p>
          <a:p>
            <a:r>
              <a:rPr lang="en-US" sz="2000" dirty="0"/>
              <a:t>This was originally developed for the Consumer TV product line, and is now being used in the BEN series of Commercial LFD products.</a:t>
            </a:r>
          </a:p>
          <a:p>
            <a:r>
              <a:rPr lang="en-US" sz="2000" dirty="0"/>
              <a:t>The following guide will cover: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</a:rPr>
              <a:t>Samsung EX-LINK code structure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</a:rPr>
              <a:t>Checksum calculation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</a:rPr>
              <a:t>Connector pin-outs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EX-LINK Control</a:t>
            </a:r>
          </a:p>
        </p:txBody>
      </p:sp>
    </p:spTree>
    <p:extLst>
      <p:ext uri="{BB962C8B-B14F-4D97-AF65-F5344CB8AC3E}">
        <p14:creationId xmlns:p14="http://schemas.microsoft.com/office/powerpoint/2010/main" val="1581942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EX-LINK codes are based on a 7 byte code structure: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Bytes 1 and 2 should not be changed, they are a fixed value. </a:t>
            </a:r>
          </a:p>
          <a:p>
            <a:r>
              <a:rPr lang="en-US" sz="1800" dirty="0"/>
              <a:t>Bytes 3 through 5 are the command bytes, for the command you wish to issue. </a:t>
            </a:r>
          </a:p>
          <a:p>
            <a:r>
              <a:rPr lang="en-US" sz="1800" dirty="0"/>
              <a:t>Byte 7 is the checksum of Bytes 1 through 6. </a:t>
            </a:r>
          </a:p>
          <a:p>
            <a:endParaRPr lang="en-US" sz="1800" dirty="0"/>
          </a:p>
          <a:p>
            <a:r>
              <a:rPr lang="en-US" sz="1800" dirty="0"/>
              <a:t>For Example – Setting a tuner channel change command to a specific channel: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>
                <a:latin typeface="Century Gothic" panose="020B0502020202020204" pitchFamily="34" charset="0"/>
              </a:rPr>
              <a:t>Byte 3 = </a:t>
            </a:r>
            <a:r>
              <a:rPr lang="en-US" sz="1800" b="1" dirty="0">
                <a:latin typeface="Century Gothic" panose="020B0502020202020204" pitchFamily="34" charset="0"/>
              </a:rPr>
              <a:t>0x4</a:t>
            </a:r>
            <a:r>
              <a:rPr lang="en-US" sz="1800" dirty="0">
                <a:latin typeface="Century Gothic" panose="020B0502020202020204" pitchFamily="34" charset="0"/>
              </a:rPr>
              <a:t> – Channel Direct Tuning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>
                <a:latin typeface="Century Gothic" panose="020B0502020202020204" pitchFamily="34" charset="0"/>
              </a:rPr>
              <a:t>Byte 4 = </a:t>
            </a:r>
            <a:r>
              <a:rPr lang="en-US" sz="1800" b="1" dirty="0">
                <a:latin typeface="Century Gothic" panose="020B0502020202020204" pitchFamily="34" charset="0"/>
              </a:rPr>
              <a:t>0x80</a:t>
            </a:r>
            <a:r>
              <a:rPr lang="en-US" sz="1800" dirty="0">
                <a:latin typeface="Century Gothic" panose="020B0502020202020204" pitchFamily="34" charset="0"/>
              </a:rPr>
              <a:t> – DTV/ATV selection (set to DTV)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>
                <a:latin typeface="Century Gothic" panose="020B0502020202020204" pitchFamily="34" charset="0"/>
              </a:rPr>
              <a:t>Byte 5 = </a:t>
            </a:r>
            <a:r>
              <a:rPr lang="en-US" sz="1800" b="1" dirty="0">
                <a:latin typeface="Century Gothic" panose="020B0502020202020204" pitchFamily="34" charset="0"/>
              </a:rPr>
              <a:t>0x10</a:t>
            </a:r>
            <a:r>
              <a:rPr lang="en-US" sz="1800" dirty="0">
                <a:latin typeface="Century Gothic" panose="020B0502020202020204" pitchFamily="34" charset="0"/>
              </a:rPr>
              <a:t> – Major channel in DTV, multiplied by 4, converted to hex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>
                <a:latin typeface="Century Gothic" panose="020B0502020202020204" pitchFamily="34" charset="0"/>
              </a:rPr>
              <a:t>Byte 6 = </a:t>
            </a:r>
            <a:r>
              <a:rPr lang="en-US" sz="1800" b="1" dirty="0">
                <a:latin typeface="Century Gothic" panose="020B0502020202020204" pitchFamily="34" charset="0"/>
              </a:rPr>
              <a:t>0x2</a:t>
            </a:r>
            <a:r>
              <a:rPr lang="en-US" sz="1800" dirty="0">
                <a:latin typeface="Century Gothic" panose="020B0502020202020204" pitchFamily="34" charset="0"/>
              </a:rPr>
              <a:t> – Minor channel in DTV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>
                <a:latin typeface="Century Gothic" panose="020B0502020202020204" pitchFamily="34" charset="0"/>
              </a:rPr>
              <a:t>Byte 7 = </a:t>
            </a:r>
            <a:r>
              <a:rPr lang="en-US" sz="1800" b="1" dirty="0">
                <a:latin typeface="Century Gothic" panose="020B0502020202020204" pitchFamily="34" charset="0"/>
              </a:rPr>
              <a:t>0x40</a:t>
            </a:r>
            <a:r>
              <a:rPr lang="en-US" sz="1800" dirty="0">
                <a:latin typeface="Century Gothic" panose="020B0502020202020204" pitchFamily="34" charset="0"/>
              </a:rPr>
              <a:t> – Checksum for Bytes 1-6</a:t>
            </a:r>
            <a:endParaRPr lang="en-US" sz="1400" dirty="0">
              <a:latin typeface="Century Gothic" panose="020B0502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>
                <a:latin typeface="Century Gothic" panose="020B0502020202020204" pitchFamily="34" charset="0"/>
              </a:rPr>
              <a:t>Thus the full command string would be </a:t>
            </a:r>
            <a:r>
              <a:rPr lang="en-US" sz="1800" b="1" dirty="0">
                <a:latin typeface="Century Gothic" panose="020B0502020202020204" pitchFamily="34" charset="0"/>
              </a:rPr>
              <a:t>0x8 0x22 0x4 0x80 0x10 0x2 0x40</a:t>
            </a:r>
            <a:endParaRPr lang="en-US" sz="2400" b="1" dirty="0">
              <a:latin typeface="Century Gothic" panose="020B0502020202020204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EX-LINK Code Structure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4AFA603-3E6E-48F8-BF4E-7E24DBC220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9666601"/>
              </p:ext>
            </p:extLst>
          </p:nvPr>
        </p:nvGraphicFramePr>
        <p:xfrm>
          <a:off x="473530" y="1688492"/>
          <a:ext cx="11244940" cy="741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06420">
                  <a:extLst>
                    <a:ext uri="{9D8B030D-6E8A-4147-A177-3AD203B41FA5}">
                      <a16:colId xmlns:a16="http://schemas.microsoft.com/office/drawing/2014/main" val="2382057630"/>
                    </a:ext>
                  </a:extLst>
                </a:gridCol>
                <a:gridCol w="1606420">
                  <a:extLst>
                    <a:ext uri="{9D8B030D-6E8A-4147-A177-3AD203B41FA5}">
                      <a16:colId xmlns:a16="http://schemas.microsoft.com/office/drawing/2014/main" val="173795436"/>
                    </a:ext>
                  </a:extLst>
                </a:gridCol>
                <a:gridCol w="1606420">
                  <a:extLst>
                    <a:ext uri="{9D8B030D-6E8A-4147-A177-3AD203B41FA5}">
                      <a16:colId xmlns:a16="http://schemas.microsoft.com/office/drawing/2014/main" val="2650264217"/>
                    </a:ext>
                  </a:extLst>
                </a:gridCol>
                <a:gridCol w="1606420">
                  <a:extLst>
                    <a:ext uri="{9D8B030D-6E8A-4147-A177-3AD203B41FA5}">
                      <a16:colId xmlns:a16="http://schemas.microsoft.com/office/drawing/2014/main" val="2665987983"/>
                    </a:ext>
                  </a:extLst>
                </a:gridCol>
                <a:gridCol w="1606420">
                  <a:extLst>
                    <a:ext uri="{9D8B030D-6E8A-4147-A177-3AD203B41FA5}">
                      <a16:colId xmlns:a16="http://schemas.microsoft.com/office/drawing/2014/main" val="1192855448"/>
                    </a:ext>
                  </a:extLst>
                </a:gridCol>
                <a:gridCol w="1606420">
                  <a:extLst>
                    <a:ext uri="{9D8B030D-6E8A-4147-A177-3AD203B41FA5}">
                      <a16:colId xmlns:a16="http://schemas.microsoft.com/office/drawing/2014/main" val="945475983"/>
                    </a:ext>
                  </a:extLst>
                </a:gridCol>
                <a:gridCol w="1606420">
                  <a:extLst>
                    <a:ext uri="{9D8B030D-6E8A-4147-A177-3AD203B41FA5}">
                      <a16:colId xmlns:a16="http://schemas.microsoft.com/office/drawing/2014/main" val="10962938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 panose="020B0502020202020204" pitchFamily="34" charset="0"/>
                        </a:rPr>
                        <a:t>Byte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 panose="020B0502020202020204" pitchFamily="34" charset="0"/>
                        </a:rPr>
                        <a:t>Byte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 panose="020B0502020202020204" pitchFamily="34" charset="0"/>
                        </a:rPr>
                        <a:t>Byte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 panose="020B0502020202020204" pitchFamily="34" charset="0"/>
                        </a:rPr>
                        <a:t>Byte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 panose="020B0502020202020204" pitchFamily="34" charset="0"/>
                        </a:rPr>
                        <a:t>Byte 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 panose="020B0502020202020204" pitchFamily="34" charset="0"/>
                        </a:rPr>
                        <a:t>Byte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 panose="020B0502020202020204" pitchFamily="34" charset="0"/>
                        </a:rPr>
                        <a:t>Byte 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85501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 panose="020B0502020202020204" pitchFamily="34" charset="0"/>
                        </a:rPr>
                        <a:t>0x08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 panose="020B0502020202020204" pitchFamily="34" charset="0"/>
                        </a:rPr>
                        <a:t>0x22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 panose="020B0502020202020204" pitchFamily="34" charset="0"/>
                        </a:rPr>
                        <a:t>Command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 panose="020B0502020202020204" pitchFamily="34" charset="0"/>
                        </a:rPr>
                        <a:t>Command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 panose="020B0502020202020204" pitchFamily="34" charset="0"/>
                        </a:rPr>
                        <a:t>Command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 panose="020B0502020202020204" pitchFamily="34" charset="0"/>
                        </a:rPr>
                        <a:t>Variable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 panose="020B0502020202020204" pitchFamily="34" charset="0"/>
                        </a:rPr>
                        <a:t>Checksum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86207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0731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To calculate the checksum for the EX-LINK command string:</a:t>
            </a:r>
          </a:p>
          <a:p>
            <a:pPr marL="0" indent="0">
              <a:buNone/>
            </a:pP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b="1" dirty="0"/>
              <a:t>Using a hexadecimal capable calculator, add the base hex values for each byte (removing the prefix 0x from each number).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>
                <a:latin typeface="Century Gothic" panose="020B0502020202020204" pitchFamily="34" charset="0"/>
              </a:rPr>
              <a:t>For example: 0x8 0x22 0x4 0x80 0x10 0x2 becomes </a:t>
            </a:r>
            <a:r>
              <a:rPr lang="en-US" sz="1800" b="1" dirty="0">
                <a:latin typeface="Century Gothic" panose="020B0502020202020204" pitchFamily="34" charset="0"/>
              </a:rPr>
              <a:t>8 22 4 80 10 2</a:t>
            </a:r>
            <a:endParaRPr lang="en-US" sz="1800" dirty="0">
              <a:latin typeface="Century Gothic" panose="020B0502020202020204" pitchFamily="34" charset="0"/>
            </a:endParaRPr>
          </a:p>
          <a:p>
            <a:pPr>
              <a:buFont typeface="+mj-lt"/>
              <a:buAutoNum type="arabicPeriod" startAt="2"/>
            </a:pPr>
            <a:r>
              <a:rPr lang="en-US" sz="1800" b="1" dirty="0"/>
              <a:t>Take the resulting sum, and convert it from hexadecimal, to decimal.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>
                <a:latin typeface="Century Gothic" panose="020B0502020202020204" pitchFamily="34" charset="0"/>
              </a:rPr>
              <a:t>For example (in hex) 8+22+4+80+10+2 =</a:t>
            </a:r>
            <a:r>
              <a:rPr lang="en-US" sz="1800" b="1" dirty="0">
                <a:latin typeface="Century Gothic" panose="020B0502020202020204" pitchFamily="34" charset="0"/>
              </a:rPr>
              <a:t> C0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>
                <a:latin typeface="Century Gothic" panose="020B0502020202020204" pitchFamily="34" charset="0"/>
              </a:rPr>
              <a:t>C0 in decimal is </a:t>
            </a:r>
            <a:r>
              <a:rPr lang="en-US" sz="1800" b="1" dirty="0">
                <a:latin typeface="Century Gothic" panose="020B0502020202020204" pitchFamily="34" charset="0"/>
              </a:rPr>
              <a:t>192</a:t>
            </a:r>
          </a:p>
          <a:p>
            <a:pPr>
              <a:buFont typeface="+mj-lt"/>
              <a:buAutoNum type="arabicPeriod" startAt="3"/>
            </a:pPr>
            <a:r>
              <a:rPr lang="en-US" sz="1800" b="1" dirty="0"/>
              <a:t>Take the resulting decimal sum, and calculate it’s inverse (subtract the value from 255).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>
                <a:latin typeface="Century Gothic" panose="020B0502020202020204" pitchFamily="34" charset="0"/>
              </a:rPr>
              <a:t>For example: 255-192 = </a:t>
            </a:r>
            <a:r>
              <a:rPr lang="en-US" sz="1800" b="1" dirty="0">
                <a:latin typeface="Century Gothic" panose="020B0502020202020204" pitchFamily="34" charset="0"/>
              </a:rPr>
              <a:t>63</a:t>
            </a:r>
            <a:endParaRPr lang="en-US" sz="1800" dirty="0">
              <a:latin typeface="Century Gothic" panose="020B0502020202020204" pitchFamily="34" charset="0"/>
            </a:endParaRPr>
          </a:p>
          <a:p>
            <a:pPr>
              <a:buFont typeface="+mj-lt"/>
              <a:buAutoNum type="arabicPeriod" startAt="4"/>
            </a:pPr>
            <a:r>
              <a:rPr lang="en-US" sz="1800" b="1" dirty="0"/>
              <a:t>Add 1 to the resulting inverse.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>
                <a:latin typeface="Century Gothic" panose="020B0502020202020204" pitchFamily="34" charset="0"/>
              </a:rPr>
              <a:t>For example: 63 + 1 = </a:t>
            </a:r>
            <a:r>
              <a:rPr lang="en-US" sz="1800" b="1" dirty="0">
                <a:latin typeface="Century Gothic" panose="020B0502020202020204" pitchFamily="34" charset="0"/>
              </a:rPr>
              <a:t>64</a:t>
            </a:r>
          </a:p>
          <a:p>
            <a:pPr>
              <a:buFont typeface="+mj-lt"/>
              <a:buAutoNum type="arabicPeriod" startAt="5"/>
            </a:pPr>
            <a:r>
              <a:rPr lang="en-US" sz="1800" b="1" dirty="0"/>
              <a:t>Convert the resulting sum back to hexadecimal.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>
                <a:latin typeface="Century Gothic" panose="020B0502020202020204" pitchFamily="34" charset="0"/>
              </a:rPr>
              <a:t>For example, the decimal value 64 is </a:t>
            </a:r>
            <a:r>
              <a:rPr lang="en-US" sz="1800" b="1" dirty="0">
                <a:latin typeface="Century Gothic" panose="020B0502020202020204" pitchFamily="34" charset="0"/>
              </a:rPr>
              <a:t>40</a:t>
            </a:r>
            <a:r>
              <a:rPr lang="en-US" sz="1800" dirty="0">
                <a:latin typeface="Century Gothic" panose="020B0502020202020204" pitchFamily="34" charset="0"/>
              </a:rPr>
              <a:t> in hexadecimal.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>
                <a:latin typeface="Century Gothic" panose="020B0502020202020204" pitchFamily="34" charset="0"/>
              </a:rPr>
              <a:t>So the resulting checksum would be </a:t>
            </a:r>
            <a:r>
              <a:rPr lang="en-US" sz="1800" b="1" dirty="0">
                <a:latin typeface="Century Gothic" panose="020B0502020202020204" pitchFamily="34" charset="0"/>
              </a:rPr>
              <a:t>0x40</a:t>
            </a:r>
            <a:r>
              <a:rPr lang="en-US" sz="1800" dirty="0">
                <a:latin typeface="Century Gothic" panose="020B0502020202020204" pitchFamily="34" charset="0"/>
              </a:rPr>
              <a:t> following this string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EX-LINK Checksum Calculation</a:t>
            </a:r>
          </a:p>
        </p:txBody>
      </p:sp>
    </p:spTree>
    <p:extLst>
      <p:ext uri="{BB962C8B-B14F-4D97-AF65-F5344CB8AC3E}">
        <p14:creationId xmlns:p14="http://schemas.microsoft.com/office/powerpoint/2010/main" val="3908250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11591-AF58-4AE1-8F0D-A6ADD5A9ED9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73183" y="901931"/>
            <a:ext cx="5922817" cy="5444836"/>
          </a:xfrm>
        </p:spPr>
        <p:txBody>
          <a:bodyPr/>
          <a:lstStyle/>
          <a:p>
            <a:r>
              <a:rPr lang="en-US" dirty="0"/>
              <a:t>Samsung EX-LINK ports use a 3.5MM stereo audio style jack, Tip-Ring-Sleeve (TRS).</a:t>
            </a:r>
          </a:p>
          <a:p>
            <a:r>
              <a:rPr lang="en-US" dirty="0"/>
              <a:t>These can be adapted to standard DB9 connectors using off-the-shelf adapter cables. 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36DC835-C260-4C9B-99E6-BF07B5F27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EX-LINK Pinouts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0384013-EF51-4B05-B870-1C6CDD9ACF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4607" y="1357241"/>
            <a:ext cx="4534215" cy="4534215"/>
          </a:xfrm>
          <a:prstGeom prst="rect">
            <a:avLst/>
          </a:prstGeom>
        </p:spPr>
      </p:pic>
      <p:grpSp>
        <p:nvGrpSpPr>
          <p:cNvPr id="46" name="Group 45">
            <a:extLst>
              <a:ext uri="{FF2B5EF4-FFF2-40B4-BE49-F238E27FC236}">
                <a16:creationId xmlns:a16="http://schemas.microsoft.com/office/drawing/2014/main" id="{3A33A4B5-D1E5-4B5B-A21A-CDAEB3237A40}"/>
              </a:ext>
            </a:extLst>
          </p:cNvPr>
          <p:cNvGrpSpPr/>
          <p:nvPr/>
        </p:nvGrpSpPr>
        <p:grpSpPr>
          <a:xfrm>
            <a:off x="726464" y="3624337"/>
            <a:ext cx="4639757" cy="1462794"/>
            <a:chOff x="726464" y="3624337"/>
            <a:chExt cx="4639757" cy="1462794"/>
          </a:xfrm>
        </p:grpSpPr>
        <p:sp>
          <p:nvSpPr>
            <p:cNvPr id="11" name="Trapezoid 10">
              <a:extLst>
                <a:ext uri="{FF2B5EF4-FFF2-40B4-BE49-F238E27FC236}">
                  <a16:creationId xmlns:a16="http://schemas.microsoft.com/office/drawing/2014/main" id="{0C7B0326-ADFF-4410-A2ED-EE86CDB11BD8}"/>
                </a:ext>
              </a:extLst>
            </p:cNvPr>
            <p:cNvSpPr/>
            <p:nvPr/>
          </p:nvSpPr>
          <p:spPr>
            <a:xfrm rot="10800000">
              <a:off x="726464" y="3962400"/>
              <a:ext cx="1439793" cy="580060"/>
            </a:xfrm>
            <a:prstGeom prst="trapezoid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7BBFAA24-7CCD-45BC-88CE-9E4D4D850621}"/>
                </a:ext>
              </a:extLst>
            </p:cNvPr>
            <p:cNvSpPr/>
            <p:nvPr/>
          </p:nvSpPr>
          <p:spPr>
            <a:xfrm>
              <a:off x="947057" y="4071252"/>
              <a:ext cx="97971" cy="97971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D13614C9-CDA7-4941-AC0A-50AA51B86F28}"/>
                </a:ext>
              </a:extLst>
            </p:cNvPr>
            <p:cNvSpPr/>
            <p:nvPr/>
          </p:nvSpPr>
          <p:spPr>
            <a:xfrm>
              <a:off x="1183823" y="4071252"/>
              <a:ext cx="97971" cy="97971"/>
            </a:xfrm>
            <a:prstGeom prst="ellipse">
              <a:avLst/>
            </a:prstGeom>
            <a:solidFill>
              <a:srgbClr val="007AC2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DAF388E0-CBC4-4B9C-885D-685A7DA77A0D}"/>
                </a:ext>
              </a:extLst>
            </p:cNvPr>
            <p:cNvSpPr/>
            <p:nvPr/>
          </p:nvSpPr>
          <p:spPr>
            <a:xfrm>
              <a:off x="1420589" y="4071252"/>
              <a:ext cx="97971" cy="97971"/>
            </a:xfrm>
            <a:prstGeom prst="ellipse">
              <a:avLst/>
            </a:prstGeom>
            <a:solidFill>
              <a:srgbClr val="00B05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6C495B83-D5D4-4DE0-A141-EFF3FA57CA7A}"/>
                </a:ext>
              </a:extLst>
            </p:cNvPr>
            <p:cNvSpPr/>
            <p:nvPr/>
          </p:nvSpPr>
          <p:spPr>
            <a:xfrm>
              <a:off x="1657355" y="4071252"/>
              <a:ext cx="97971" cy="97971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317CA222-AA97-465C-884B-6078D8E8E244}"/>
                </a:ext>
              </a:extLst>
            </p:cNvPr>
            <p:cNvSpPr/>
            <p:nvPr/>
          </p:nvSpPr>
          <p:spPr>
            <a:xfrm>
              <a:off x="1894119" y="4071252"/>
              <a:ext cx="97971" cy="97971"/>
            </a:xfrm>
            <a:prstGeom prst="ellipse">
              <a:avLst/>
            </a:prstGeom>
            <a:solidFill>
              <a:srgbClr val="C0000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C787DC02-F0D0-425D-A0E6-94FE0BDE37B8}"/>
                </a:ext>
              </a:extLst>
            </p:cNvPr>
            <p:cNvSpPr/>
            <p:nvPr/>
          </p:nvSpPr>
          <p:spPr>
            <a:xfrm>
              <a:off x="1034149" y="4316173"/>
              <a:ext cx="97971" cy="97971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86D96D4C-6E22-4390-A0EB-2714204644EB}"/>
                </a:ext>
              </a:extLst>
            </p:cNvPr>
            <p:cNvSpPr/>
            <p:nvPr/>
          </p:nvSpPr>
          <p:spPr>
            <a:xfrm>
              <a:off x="1280892" y="4316173"/>
              <a:ext cx="97971" cy="97971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50C2A655-93C9-4F46-9C70-5468D7365D6A}"/>
                </a:ext>
              </a:extLst>
            </p:cNvPr>
            <p:cNvSpPr/>
            <p:nvPr/>
          </p:nvSpPr>
          <p:spPr>
            <a:xfrm>
              <a:off x="1527635" y="4316173"/>
              <a:ext cx="97971" cy="97971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2E95D097-65C0-4474-AF7F-EDDC0B093D7B}"/>
                </a:ext>
              </a:extLst>
            </p:cNvPr>
            <p:cNvSpPr/>
            <p:nvPr/>
          </p:nvSpPr>
          <p:spPr>
            <a:xfrm>
              <a:off x="1774378" y="4316173"/>
              <a:ext cx="97971" cy="97971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AE9B4EDA-EA92-4906-B402-2C91C5CCCD89}"/>
                </a:ext>
              </a:extLst>
            </p:cNvPr>
            <p:cNvSpPr txBox="1"/>
            <p:nvPr/>
          </p:nvSpPr>
          <p:spPr>
            <a:xfrm>
              <a:off x="849094" y="3624337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entury Gothic" panose="020B0502020202020204" pitchFamily="34" charset="0"/>
                </a:rPr>
                <a:t>1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48AD0C19-5297-4568-8E6E-1330F999B264}"/>
                </a:ext>
              </a:extLst>
            </p:cNvPr>
            <p:cNvSpPr txBox="1"/>
            <p:nvPr/>
          </p:nvSpPr>
          <p:spPr>
            <a:xfrm>
              <a:off x="1088582" y="3624337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entury Gothic" panose="020B0502020202020204" pitchFamily="34" charset="0"/>
                </a:rPr>
                <a:t>2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C67702E-5878-4E9C-83ED-FE587BC28D2D}"/>
                </a:ext>
              </a:extLst>
            </p:cNvPr>
            <p:cNvSpPr txBox="1"/>
            <p:nvPr/>
          </p:nvSpPr>
          <p:spPr>
            <a:xfrm>
              <a:off x="1317181" y="3624337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entury Gothic" panose="020B0502020202020204" pitchFamily="34" charset="0"/>
                </a:rPr>
                <a:t>3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E80477EA-AC4C-4A0B-8870-43806BB46CD1}"/>
                </a:ext>
              </a:extLst>
            </p:cNvPr>
            <p:cNvSpPr txBox="1"/>
            <p:nvPr/>
          </p:nvSpPr>
          <p:spPr>
            <a:xfrm>
              <a:off x="1556669" y="3624337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entury Gothic" panose="020B0502020202020204" pitchFamily="34" charset="0"/>
                </a:rPr>
                <a:t>4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E87BACF0-5F55-43B1-9DF7-0DBEEA08B654}"/>
                </a:ext>
              </a:extLst>
            </p:cNvPr>
            <p:cNvSpPr txBox="1"/>
            <p:nvPr/>
          </p:nvSpPr>
          <p:spPr>
            <a:xfrm>
              <a:off x="1796156" y="3624337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entury Gothic" panose="020B0502020202020204" pitchFamily="34" charset="0"/>
                </a:rPr>
                <a:t>5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D8AA757E-91B3-4365-8177-71C5A5B5BF39}"/>
                </a:ext>
              </a:extLst>
            </p:cNvPr>
            <p:cNvSpPr txBox="1"/>
            <p:nvPr/>
          </p:nvSpPr>
          <p:spPr>
            <a:xfrm>
              <a:off x="990608" y="4527851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entury Gothic" panose="020B0502020202020204" pitchFamily="34" charset="0"/>
                </a:rPr>
                <a:t>6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CD64AA48-2C34-462D-BE8B-FA05EA0A416E}"/>
                </a:ext>
              </a:extLst>
            </p:cNvPr>
            <p:cNvSpPr txBox="1"/>
            <p:nvPr/>
          </p:nvSpPr>
          <p:spPr>
            <a:xfrm>
              <a:off x="1230096" y="4527851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entury Gothic" panose="020B0502020202020204" pitchFamily="34" charset="0"/>
                </a:rPr>
                <a:t>7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1FFDE3BF-4A8E-496E-B7EF-A37F0DF71928}"/>
                </a:ext>
              </a:extLst>
            </p:cNvPr>
            <p:cNvSpPr txBox="1"/>
            <p:nvPr/>
          </p:nvSpPr>
          <p:spPr>
            <a:xfrm>
              <a:off x="1458695" y="4527851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entury Gothic" panose="020B0502020202020204" pitchFamily="34" charset="0"/>
                </a:rPr>
                <a:t>8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40C8C2D3-F035-4291-9480-829D95B78FC5}"/>
                </a:ext>
              </a:extLst>
            </p:cNvPr>
            <p:cNvSpPr txBox="1"/>
            <p:nvPr/>
          </p:nvSpPr>
          <p:spPr>
            <a:xfrm>
              <a:off x="1698183" y="4527851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entury Gothic" panose="020B0502020202020204" pitchFamily="34" charset="0"/>
                </a:rPr>
                <a:t>9</a:t>
              </a:r>
            </a:p>
          </p:txBody>
        </p:sp>
        <p:cxnSp>
          <p:nvCxnSpPr>
            <p:cNvPr id="36" name="Connector: Elbow 35">
              <a:extLst>
                <a:ext uri="{FF2B5EF4-FFF2-40B4-BE49-F238E27FC236}">
                  <a16:creationId xmlns:a16="http://schemas.microsoft.com/office/drawing/2014/main" id="{0827D861-4B72-4C26-BC7D-BA9AFF9DF93C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2226823" y="3874571"/>
              <a:ext cx="532052" cy="1095530"/>
            </a:xfrm>
            <a:prstGeom prst="bentConnector2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ctor: Elbow 36">
              <a:extLst>
                <a:ext uri="{FF2B5EF4-FFF2-40B4-BE49-F238E27FC236}">
                  <a16:creationId xmlns:a16="http://schemas.microsoft.com/office/drawing/2014/main" id="{7569F089-C918-44BE-9F05-4DFE4402D420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1936120" y="3703863"/>
              <a:ext cx="692379" cy="1603697"/>
            </a:xfrm>
            <a:prstGeom prst="bentConnector2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ctor: Elbow 39">
              <a:extLst>
                <a:ext uri="{FF2B5EF4-FFF2-40B4-BE49-F238E27FC236}">
                  <a16:creationId xmlns:a16="http://schemas.microsoft.com/office/drawing/2014/main" id="{D6B69899-D4BE-4868-B8C6-51C1190803A7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1836195" y="3560395"/>
              <a:ext cx="849426" cy="2038386"/>
            </a:xfrm>
            <a:prstGeom prst="bentConnector2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246638CE-38A3-4A53-ACA9-6E4FB3342D4D}"/>
                </a:ext>
              </a:extLst>
            </p:cNvPr>
            <p:cNvGrpSpPr/>
            <p:nvPr/>
          </p:nvGrpSpPr>
          <p:grpSpPr>
            <a:xfrm>
              <a:off x="3040614" y="4597273"/>
              <a:ext cx="2303827" cy="489858"/>
              <a:chOff x="3073272" y="4553729"/>
              <a:chExt cx="2303827" cy="489858"/>
            </a:xfrm>
          </p:grpSpPr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07BBD192-2F4E-4D5D-8C11-F9CD24758DD7}"/>
                  </a:ext>
                </a:extLst>
              </p:cNvPr>
              <p:cNvSpPr/>
              <p:nvPr/>
            </p:nvSpPr>
            <p:spPr>
              <a:xfrm>
                <a:off x="3853544" y="4706507"/>
                <a:ext cx="1337893" cy="184300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Rectangle: Top Corners Rounded 29">
                <a:extLst>
                  <a:ext uri="{FF2B5EF4-FFF2-40B4-BE49-F238E27FC236}">
                    <a16:creationId xmlns:a16="http://schemas.microsoft.com/office/drawing/2014/main" id="{0DA9102E-6F90-4359-A9BA-D33D3A447C92}"/>
                  </a:ext>
                </a:extLst>
              </p:cNvPr>
              <p:cNvSpPr/>
              <p:nvPr/>
            </p:nvSpPr>
            <p:spPr>
              <a:xfrm rot="16200000">
                <a:off x="3374571" y="4252430"/>
                <a:ext cx="489858" cy="1092456"/>
              </a:xfrm>
              <a:prstGeom prst="round2Same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ectangle: Top Corners Snipped 30">
                <a:extLst>
                  <a:ext uri="{FF2B5EF4-FFF2-40B4-BE49-F238E27FC236}">
                    <a16:creationId xmlns:a16="http://schemas.microsoft.com/office/drawing/2014/main" id="{F0A72A4C-2279-46B5-A685-648F756A109D}"/>
                  </a:ext>
                </a:extLst>
              </p:cNvPr>
              <p:cNvSpPr/>
              <p:nvPr/>
            </p:nvSpPr>
            <p:spPr>
              <a:xfrm rot="5400000">
                <a:off x="5102779" y="4660192"/>
                <a:ext cx="274320" cy="274320"/>
              </a:xfrm>
              <a:prstGeom prst="snip2SameRect">
                <a:avLst/>
              </a:prstGeom>
              <a:solidFill>
                <a:srgbClr val="007AC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7761A354-5614-4351-835A-3D91E73F898F}"/>
                  </a:ext>
                </a:extLst>
              </p:cNvPr>
              <p:cNvSpPr/>
              <p:nvPr/>
            </p:nvSpPr>
            <p:spPr>
              <a:xfrm>
                <a:off x="4199327" y="4661497"/>
                <a:ext cx="461143" cy="274320"/>
              </a:xfrm>
              <a:prstGeom prst="rect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A23A2EC8-8BEA-4165-99E6-45C2015D0F6E}"/>
                  </a:ext>
                </a:extLst>
              </p:cNvPr>
              <p:cNvSpPr/>
              <p:nvPr/>
            </p:nvSpPr>
            <p:spPr>
              <a:xfrm>
                <a:off x="4698630" y="4661497"/>
                <a:ext cx="352341" cy="274320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A21D46CC-0219-44EA-A9E9-3A1EBBC17197}"/>
                </a:ext>
              </a:extLst>
            </p:cNvPr>
            <p:cNvSpPr txBox="1"/>
            <p:nvPr/>
          </p:nvSpPr>
          <p:spPr>
            <a:xfrm>
              <a:off x="5053315" y="4278508"/>
              <a:ext cx="3129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entury Gothic" panose="020B0502020202020204" pitchFamily="34" charset="0"/>
                </a:rPr>
                <a:t>T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2AEAFDD2-34F9-4791-8839-DEDBEB1E10E2}"/>
                </a:ext>
              </a:extLst>
            </p:cNvPr>
            <p:cNvSpPr txBox="1"/>
            <p:nvPr/>
          </p:nvSpPr>
          <p:spPr>
            <a:xfrm>
              <a:off x="4694083" y="4278504"/>
              <a:ext cx="3129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entury Gothic" panose="020B0502020202020204" pitchFamily="34" charset="0"/>
                </a:rPr>
                <a:t>R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E31DD772-FB44-413F-902D-27CD75A90140}"/>
                </a:ext>
              </a:extLst>
            </p:cNvPr>
            <p:cNvSpPr txBox="1"/>
            <p:nvPr/>
          </p:nvSpPr>
          <p:spPr>
            <a:xfrm>
              <a:off x="4249398" y="4278508"/>
              <a:ext cx="3129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entury Gothic" panose="020B0502020202020204" pitchFamily="34" charset="0"/>
                </a:rPr>
                <a:t>S</a:t>
              </a:r>
            </a:p>
          </p:txBody>
        </p: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9D83429B-5711-4BEF-959F-143184C540BB}"/>
              </a:ext>
            </a:extLst>
          </p:cNvPr>
          <p:cNvSpPr txBox="1"/>
          <p:nvPr/>
        </p:nvSpPr>
        <p:spPr>
          <a:xfrm>
            <a:off x="1070164" y="5368750"/>
            <a:ext cx="39523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entury Gothic" panose="020B0502020202020204" pitchFamily="34" charset="0"/>
              </a:rPr>
              <a:t>Pin 2 / Tip = Received Data</a:t>
            </a:r>
          </a:p>
          <a:p>
            <a:r>
              <a:rPr lang="en-US" dirty="0">
                <a:latin typeface="Century Gothic" panose="020B0502020202020204" pitchFamily="34" charset="0"/>
              </a:rPr>
              <a:t>Pin 3 / Ring = Transmitted Data</a:t>
            </a:r>
          </a:p>
          <a:p>
            <a:r>
              <a:rPr lang="en-US" dirty="0">
                <a:latin typeface="Century Gothic" panose="020B0502020202020204" pitchFamily="34" charset="0"/>
              </a:rPr>
              <a:t>Pin 5 / Sleeve = Signal Ground</a:t>
            </a:r>
          </a:p>
        </p:txBody>
      </p:sp>
    </p:spTree>
    <p:extLst>
      <p:ext uri="{BB962C8B-B14F-4D97-AF65-F5344CB8AC3E}">
        <p14:creationId xmlns:p14="http://schemas.microsoft.com/office/powerpoint/2010/main" val="2058129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1517515" y="3545653"/>
            <a:ext cx="4673600" cy="1016000"/>
          </a:xfrm>
          <a:prstGeom prst="rect">
            <a:avLst/>
          </a:prstGeom>
        </p:spPr>
        <p:txBody>
          <a:bodyPr vert="horz" lIns="121920" tIns="52909" rIns="105820" bIns="52909" rtlCol="0" anchor="ctr">
            <a:noAutofit/>
          </a:bodyPr>
          <a:lstStyle>
            <a:lvl1pPr marL="285750" indent="-285750" algn="ctr" defTabSz="914400" rtl="0" eaLnBrk="1" latinLnBrk="0" hangingPunct="1">
              <a:spcBef>
                <a:spcPts val="600"/>
              </a:spcBef>
              <a:buClrTx/>
              <a:buSzPct val="110000"/>
              <a:buFont typeface="Arial" panose="020B0604020202020204" pitchFamily="34" charset="0"/>
              <a:buNone/>
              <a:tabLst/>
              <a:defRPr sz="2400" b="0" kern="1200" baseline="0">
                <a:solidFill>
                  <a:schemeClr val="bg1"/>
                </a:solidFill>
                <a:effectLst>
                  <a:outerShdw blurRad="50800" dist="12700" dir="5400000" algn="ctr" rotWithShape="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517525" indent="-285750" algn="l" defTabSz="914400" rtl="0" eaLnBrk="1" latinLnBrk="0" hangingPunct="1">
              <a:spcBef>
                <a:spcPts val="200"/>
              </a:spcBef>
              <a:buClrTx/>
              <a:buFont typeface="Arial" panose="020B0604020202020204" pitchFamily="34" charset="0"/>
              <a:buChar char="•"/>
              <a:tabLst/>
              <a:defRPr sz="1600" kern="1200">
                <a:solidFill>
                  <a:schemeClr val="tx1"/>
                </a:solidFill>
                <a:effectLst>
                  <a:outerShdw blurRad="50800" dist="12700" dir="5400000" algn="ctr" rotWithShape="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742950" indent="-285750" algn="l" defTabSz="914400" rtl="0" eaLnBrk="1" latinLnBrk="0" hangingPunct="1">
              <a:spcBef>
                <a:spcPts val="200"/>
              </a:spcBef>
              <a:buClrTx/>
              <a:buFont typeface="Arial" panose="020B0604020202020204" pitchFamily="34" charset="0"/>
              <a:buChar char="•"/>
              <a:tabLst/>
              <a:defRPr sz="1400" kern="1200">
                <a:solidFill>
                  <a:schemeClr val="tx1"/>
                </a:solidFill>
                <a:effectLst>
                  <a:outerShdw blurRad="50800" dist="12700" dir="5400000" algn="ctr" rotWithShape="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860425" indent="-171450" algn="l" defTabSz="914400" rtl="0" eaLnBrk="1" latinLnBrk="0" hangingPunct="1">
              <a:spcBef>
                <a:spcPts val="200"/>
              </a:spcBef>
              <a:buClrTx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12700" dir="5400000" algn="ctr" rotWithShape="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085850" indent="-171450" algn="l" defTabSz="914400" rtl="0" eaLnBrk="1" latinLnBrk="0" hangingPunct="1">
              <a:spcBef>
                <a:spcPts val="2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effectLst>
                  <a:outerShdw blurRad="50800" dist="12700" dir="5400000" algn="ctr" rotWithShape="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1870" b="1" dirty="0">
                <a:solidFill>
                  <a:srgbClr val="00A1CE"/>
                </a:solidFill>
                <a:effectLst/>
                <a:latin typeface="Century Gothic" panose="020B0502020202020204" pitchFamily="34" charset="0"/>
              </a:rPr>
              <a:t>Jonathan Brawn</a:t>
            </a:r>
          </a:p>
          <a:p>
            <a:pPr>
              <a:spcBef>
                <a:spcPts val="0"/>
              </a:spcBef>
            </a:pPr>
            <a:r>
              <a:rPr lang="en-US" sz="1870" dirty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Principal</a:t>
            </a:r>
          </a:p>
          <a:p>
            <a:pPr>
              <a:spcBef>
                <a:spcPts val="0"/>
              </a:spcBef>
            </a:pPr>
            <a:r>
              <a:rPr lang="en-US" sz="1870" dirty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Brawn Consulting</a:t>
            </a:r>
          </a:p>
          <a:p>
            <a:pPr>
              <a:spcBef>
                <a:spcPts val="0"/>
              </a:spcBef>
            </a:pPr>
            <a:r>
              <a:rPr lang="en-US" sz="1870" dirty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E: jonathan@brawnconsulting.com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6197600" y="3545653"/>
            <a:ext cx="4673600" cy="1016000"/>
          </a:xfrm>
          <a:prstGeom prst="rect">
            <a:avLst/>
          </a:prstGeom>
        </p:spPr>
        <p:txBody>
          <a:bodyPr vert="horz" lIns="121920" tIns="52909" rIns="105820" bIns="52909" rtlCol="0" anchor="ctr">
            <a:noAutofit/>
          </a:bodyPr>
          <a:lstStyle>
            <a:lvl1pPr marL="285750" indent="-285750" algn="ctr" defTabSz="914400" rtl="0" eaLnBrk="1" latinLnBrk="0" hangingPunct="1">
              <a:spcBef>
                <a:spcPts val="600"/>
              </a:spcBef>
              <a:buClrTx/>
              <a:buSzPct val="110000"/>
              <a:buFont typeface="Arial" panose="020B0604020202020204" pitchFamily="34" charset="0"/>
              <a:buNone/>
              <a:tabLst/>
              <a:defRPr sz="2400" b="0" kern="1200" baseline="0">
                <a:solidFill>
                  <a:schemeClr val="bg1"/>
                </a:solidFill>
                <a:effectLst>
                  <a:outerShdw blurRad="50800" dist="12700" dir="5400000" algn="ctr" rotWithShape="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517525" indent="-285750" algn="l" defTabSz="914400" rtl="0" eaLnBrk="1" latinLnBrk="0" hangingPunct="1">
              <a:spcBef>
                <a:spcPts val="200"/>
              </a:spcBef>
              <a:buClrTx/>
              <a:buFont typeface="Arial" panose="020B0604020202020204" pitchFamily="34" charset="0"/>
              <a:buChar char="•"/>
              <a:tabLst/>
              <a:defRPr sz="1600" kern="1200">
                <a:solidFill>
                  <a:schemeClr val="tx1"/>
                </a:solidFill>
                <a:effectLst>
                  <a:outerShdw blurRad="50800" dist="12700" dir="5400000" algn="ctr" rotWithShape="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742950" indent="-285750" algn="l" defTabSz="914400" rtl="0" eaLnBrk="1" latinLnBrk="0" hangingPunct="1">
              <a:spcBef>
                <a:spcPts val="200"/>
              </a:spcBef>
              <a:buClrTx/>
              <a:buFont typeface="Arial" panose="020B0604020202020204" pitchFamily="34" charset="0"/>
              <a:buChar char="•"/>
              <a:tabLst/>
              <a:defRPr sz="1400" kern="1200">
                <a:solidFill>
                  <a:schemeClr val="tx1"/>
                </a:solidFill>
                <a:effectLst>
                  <a:outerShdw blurRad="50800" dist="12700" dir="5400000" algn="ctr" rotWithShape="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860425" indent="-171450" algn="l" defTabSz="914400" rtl="0" eaLnBrk="1" latinLnBrk="0" hangingPunct="1">
              <a:spcBef>
                <a:spcPts val="200"/>
              </a:spcBef>
              <a:buClrTx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12700" dir="5400000" algn="ctr" rotWithShape="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085850" indent="-171450" algn="l" defTabSz="914400" rtl="0" eaLnBrk="1" latinLnBrk="0" hangingPunct="1">
              <a:spcBef>
                <a:spcPts val="2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effectLst>
                  <a:outerShdw blurRad="50800" dist="12700" dir="5400000" algn="ctr" rotWithShape="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1870" b="1" dirty="0">
                <a:solidFill>
                  <a:srgbClr val="00A1CE"/>
                </a:solidFill>
                <a:effectLst/>
                <a:latin typeface="Century Gothic" panose="020B0502020202020204" pitchFamily="34" charset="0"/>
              </a:rPr>
              <a:t>Brian Kosich</a:t>
            </a:r>
          </a:p>
          <a:p>
            <a:pPr>
              <a:spcBef>
                <a:spcPts val="0"/>
              </a:spcBef>
            </a:pPr>
            <a:r>
              <a:rPr lang="en-US" sz="1870" dirty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Engineering Services Manager</a:t>
            </a:r>
          </a:p>
          <a:p>
            <a:pPr>
              <a:spcBef>
                <a:spcPts val="0"/>
              </a:spcBef>
            </a:pPr>
            <a:r>
              <a:rPr lang="en-US" sz="1870" dirty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Brawn Consulting</a:t>
            </a:r>
          </a:p>
          <a:p>
            <a:pPr>
              <a:spcBef>
                <a:spcPts val="0"/>
              </a:spcBef>
            </a:pPr>
            <a:r>
              <a:rPr lang="en-US" sz="1870" dirty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E: brian@brawnconsulting.com</a:t>
            </a:r>
          </a:p>
        </p:txBody>
      </p:sp>
      <p:sp>
        <p:nvSpPr>
          <p:cNvPr id="4" name="Rectangle 3"/>
          <p:cNvSpPr/>
          <p:nvPr/>
        </p:nvSpPr>
        <p:spPr>
          <a:xfrm>
            <a:off x="1933956" y="796826"/>
            <a:ext cx="8324088" cy="779700"/>
          </a:xfrm>
          <a:prstGeom prst="rect">
            <a:avLst/>
          </a:prstGeom>
        </p:spPr>
        <p:txBody>
          <a:bodyPr vert="horz" lIns="121920" tIns="52909" rIns="105820" bIns="52909" rtlCol="0" anchor="ctr">
            <a:noAutofit/>
          </a:bodyPr>
          <a:lstStyle/>
          <a:p>
            <a:pPr marL="380990" indent="-380990" algn="ctr">
              <a:buSzPct val="110000"/>
            </a:pPr>
            <a:r>
              <a:rPr lang="en-US" sz="2667" dirty="0">
                <a:latin typeface="Century Gothic" panose="020B0502020202020204" pitchFamily="34" charset="0"/>
              </a:rPr>
              <a:t>For more information, contact your local Samsung representative, or Brawn Consulting: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0997228-AC35-4D1D-8B7D-AE84CCDC072F}"/>
              </a:ext>
            </a:extLst>
          </p:cNvPr>
          <p:cNvSpPr txBox="1">
            <a:spLocks noChangeArrowheads="1"/>
          </p:cNvSpPr>
          <p:nvPr/>
        </p:nvSpPr>
        <p:spPr>
          <a:xfrm>
            <a:off x="2674691" y="1914425"/>
            <a:ext cx="6842618" cy="1016000"/>
          </a:xfrm>
          <a:prstGeom prst="rect">
            <a:avLst/>
          </a:prstGeom>
        </p:spPr>
        <p:txBody>
          <a:bodyPr vert="horz" lIns="121920" tIns="52909" rIns="105820" bIns="52909" rtlCol="0" anchor="ctr">
            <a:noAutofit/>
          </a:bodyPr>
          <a:lstStyle>
            <a:lvl1pPr marL="285750" indent="-285750" algn="ctr" defTabSz="914400" rtl="0" eaLnBrk="1" latinLnBrk="0" hangingPunct="1">
              <a:spcBef>
                <a:spcPts val="600"/>
              </a:spcBef>
              <a:buClrTx/>
              <a:buSzPct val="110000"/>
              <a:buFont typeface="Arial" panose="020B0604020202020204" pitchFamily="34" charset="0"/>
              <a:buNone/>
              <a:tabLst/>
              <a:defRPr sz="2400" b="0" kern="1200" baseline="0">
                <a:solidFill>
                  <a:schemeClr val="bg1"/>
                </a:solidFill>
                <a:effectLst>
                  <a:outerShdw blurRad="50800" dist="12700" dir="5400000" algn="ctr" rotWithShape="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517525" indent="-285750" algn="l" defTabSz="914400" rtl="0" eaLnBrk="1" latinLnBrk="0" hangingPunct="1">
              <a:spcBef>
                <a:spcPts val="200"/>
              </a:spcBef>
              <a:buClrTx/>
              <a:buFont typeface="Arial" panose="020B0604020202020204" pitchFamily="34" charset="0"/>
              <a:buChar char="•"/>
              <a:tabLst/>
              <a:defRPr sz="1600" kern="1200">
                <a:solidFill>
                  <a:schemeClr val="tx1"/>
                </a:solidFill>
                <a:effectLst>
                  <a:outerShdw blurRad="50800" dist="12700" dir="5400000" algn="ctr" rotWithShape="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742950" indent="-285750" algn="l" defTabSz="914400" rtl="0" eaLnBrk="1" latinLnBrk="0" hangingPunct="1">
              <a:spcBef>
                <a:spcPts val="200"/>
              </a:spcBef>
              <a:buClrTx/>
              <a:buFont typeface="Arial" panose="020B0604020202020204" pitchFamily="34" charset="0"/>
              <a:buChar char="•"/>
              <a:tabLst/>
              <a:defRPr sz="1400" kern="1200">
                <a:solidFill>
                  <a:schemeClr val="tx1"/>
                </a:solidFill>
                <a:effectLst>
                  <a:outerShdw blurRad="50800" dist="12700" dir="5400000" algn="ctr" rotWithShape="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860425" indent="-171450" algn="l" defTabSz="914400" rtl="0" eaLnBrk="1" latinLnBrk="0" hangingPunct="1">
              <a:spcBef>
                <a:spcPts val="200"/>
              </a:spcBef>
              <a:buClrTx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12700" dir="5400000" algn="ctr" rotWithShape="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085850" indent="-171450" algn="l" defTabSz="914400" rtl="0" eaLnBrk="1" latinLnBrk="0" hangingPunct="1">
              <a:spcBef>
                <a:spcPts val="2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effectLst>
                  <a:outerShdw blurRad="50800" dist="12700" dir="5400000" algn="ctr" rotWithShape="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2800" dirty="0">
                <a:solidFill>
                  <a:srgbClr val="00A1CE"/>
                </a:solidFill>
                <a:effectLst/>
                <a:latin typeface="Century Gothic" panose="020B0502020202020204" pitchFamily="34" charset="0"/>
              </a:rPr>
              <a:t>1 (866) 754-6450</a:t>
            </a:r>
          </a:p>
          <a:p>
            <a:pPr>
              <a:spcBef>
                <a:spcPts val="0"/>
              </a:spcBef>
            </a:pPr>
            <a:r>
              <a:rPr lang="en-US" sz="2800" dirty="0">
                <a:solidFill>
                  <a:srgbClr val="00A1CE"/>
                </a:solidFill>
                <a:effectLst/>
                <a:latin typeface="Century Gothic" panose="020B0502020202020204" pitchFamily="34" charset="0"/>
              </a:rPr>
              <a:t>samsunglfd@brawnconsulting.com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D78E7D4-BF0C-43F8-B12B-8FA7205EEDF1}"/>
              </a:ext>
            </a:extLst>
          </p:cNvPr>
          <p:cNvSpPr/>
          <p:nvPr/>
        </p:nvSpPr>
        <p:spPr>
          <a:xfrm>
            <a:off x="2039112" y="5283301"/>
            <a:ext cx="8113776" cy="779700"/>
          </a:xfrm>
          <a:prstGeom prst="rect">
            <a:avLst/>
          </a:prstGeom>
        </p:spPr>
        <p:txBody>
          <a:bodyPr vert="horz" lIns="121920" tIns="52909" rIns="105820" bIns="52909" rtlCol="0" anchor="ctr">
            <a:noAutofit/>
          </a:bodyPr>
          <a:lstStyle/>
          <a:p>
            <a:pPr marL="380990" indent="-380990" algn="ctr">
              <a:buSzPct val="110000"/>
            </a:pPr>
            <a:r>
              <a:rPr lang="en-US" sz="5400" dirty="0">
                <a:solidFill>
                  <a:srgbClr val="00A1CE"/>
                </a:solidFill>
                <a:latin typeface="Century Gothic" panose="020B0502020202020204" pitchFamily="34" charset="0"/>
              </a:rPr>
              <a:t>Thanks for Attending!</a:t>
            </a:r>
          </a:p>
        </p:txBody>
      </p:sp>
    </p:spTree>
    <p:extLst>
      <p:ext uri="{BB962C8B-B14F-4D97-AF65-F5344CB8AC3E}">
        <p14:creationId xmlns:p14="http://schemas.microsoft.com/office/powerpoint/2010/main" val="1886403659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3_Blank">
  <a:themeElements>
    <a:clrScheme name="Custom 1">
      <a:dk1>
        <a:sysClr val="windowText" lastClr="000000"/>
      </a:dk1>
      <a:lt1>
        <a:sysClr val="window" lastClr="FFFFFF"/>
      </a:lt1>
      <a:dk2>
        <a:srgbClr val="1428A0"/>
      </a:dk2>
      <a:lt2>
        <a:srgbClr val="00B3E3"/>
      </a:lt2>
      <a:accent1>
        <a:srgbClr val="9363CC"/>
      </a:accent1>
      <a:accent2>
        <a:srgbClr val="D939B2"/>
      </a:accent2>
      <a:accent3>
        <a:srgbClr val="FF4337"/>
      </a:accent3>
      <a:accent4>
        <a:srgbClr val="FF7F3F"/>
      </a:accent4>
      <a:accent5>
        <a:srgbClr val="FFB546"/>
      </a:accent5>
      <a:accent6>
        <a:srgbClr val="F8E946"/>
      </a:accent6>
      <a:hlink>
        <a:srgbClr val="00B3E3"/>
      </a:hlink>
      <a:folHlink>
        <a:srgbClr val="7F7F7F"/>
      </a:folHlink>
    </a:clrScheme>
    <a:fontScheme name="Tw Cen MT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Custom 1">
      <a:dk1>
        <a:sysClr val="windowText" lastClr="000000"/>
      </a:dk1>
      <a:lt1>
        <a:sysClr val="window" lastClr="FFFFFF"/>
      </a:lt1>
      <a:dk2>
        <a:srgbClr val="1428A0"/>
      </a:dk2>
      <a:lt2>
        <a:srgbClr val="00B3E3"/>
      </a:lt2>
      <a:accent1>
        <a:srgbClr val="9363CC"/>
      </a:accent1>
      <a:accent2>
        <a:srgbClr val="D939B2"/>
      </a:accent2>
      <a:accent3>
        <a:srgbClr val="FF4337"/>
      </a:accent3>
      <a:accent4>
        <a:srgbClr val="FF7F3F"/>
      </a:accent4>
      <a:accent5>
        <a:srgbClr val="FFB546"/>
      </a:accent5>
      <a:accent6>
        <a:srgbClr val="F8E946"/>
      </a:accent6>
      <a:hlink>
        <a:srgbClr val="00B3E3"/>
      </a:hlink>
      <a:folHlink>
        <a:srgbClr val="7F7F7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Theme">
  <a:themeElements>
    <a:clrScheme name="Samsung MASTER">
      <a:dk1>
        <a:sysClr val="windowText" lastClr="000000"/>
      </a:dk1>
      <a:lt1>
        <a:sysClr val="window" lastClr="FFFFFF"/>
      </a:lt1>
      <a:dk2>
        <a:srgbClr val="1428A0"/>
      </a:dk2>
      <a:lt2>
        <a:srgbClr val="00B3E3"/>
      </a:lt2>
      <a:accent1>
        <a:srgbClr val="9363CC"/>
      </a:accent1>
      <a:accent2>
        <a:srgbClr val="D939B2"/>
      </a:accent2>
      <a:accent3>
        <a:srgbClr val="FF4337"/>
      </a:accent3>
      <a:accent4>
        <a:srgbClr val="FF7F3F"/>
      </a:accent4>
      <a:accent5>
        <a:srgbClr val="FFB546"/>
      </a:accent5>
      <a:accent6>
        <a:srgbClr val="F8E946"/>
      </a:accent6>
      <a:hlink>
        <a:srgbClr val="00B3E3"/>
      </a:hlink>
      <a:folHlink>
        <a:srgbClr val="7F7F7F"/>
      </a:folHlink>
    </a:clrScheme>
    <a:fontScheme name="Century Gothic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Custom Design">
  <a:themeElements>
    <a:clrScheme name="Custom 1">
      <a:dk1>
        <a:sysClr val="windowText" lastClr="000000"/>
      </a:dk1>
      <a:lt1>
        <a:sysClr val="window" lastClr="FFFFFF"/>
      </a:lt1>
      <a:dk2>
        <a:srgbClr val="1428A0"/>
      </a:dk2>
      <a:lt2>
        <a:srgbClr val="00B3E3"/>
      </a:lt2>
      <a:accent1>
        <a:srgbClr val="9363CC"/>
      </a:accent1>
      <a:accent2>
        <a:srgbClr val="D939B2"/>
      </a:accent2>
      <a:accent3>
        <a:srgbClr val="FF4337"/>
      </a:accent3>
      <a:accent4>
        <a:srgbClr val="FF7F3F"/>
      </a:accent4>
      <a:accent5>
        <a:srgbClr val="FFB546"/>
      </a:accent5>
      <a:accent6>
        <a:srgbClr val="F8E946"/>
      </a:accent6>
      <a:hlink>
        <a:srgbClr val="00B3E3"/>
      </a:hlink>
      <a:folHlink>
        <a:srgbClr val="7F7F7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Samsung theme</Template>
  <TotalTime>5682</TotalTime>
  <Words>494</Words>
  <Application>Microsoft Office PowerPoint</Application>
  <PresentationFormat>Widescreen</PresentationFormat>
  <Paragraphs>90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Calibri</vt:lpstr>
      <vt:lpstr>Century Gothic</vt:lpstr>
      <vt:lpstr>Century Gothic obyčejné</vt:lpstr>
      <vt:lpstr>Tw Cen MT</vt:lpstr>
      <vt:lpstr>3_Blank</vt:lpstr>
      <vt:lpstr>Custom Design</vt:lpstr>
      <vt:lpstr>3_Office Theme</vt:lpstr>
      <vt:lpstr>1_Custom Design</vt:lpstr>
      <vt:lpstr>BEN Series LFD  EX-LINK Guide</vt:lpstr>
      <vt:lpstr>EX-LINK Control</vt:lpstr>
      <vt:lpstr>EX-LINK Code Structure</vt:lpstr>
      <vt:lpstr>EX-LINK Checksum Calculation</vt:lpstr>
      <vt:lpstr>EX-LINK Pinouts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Samsung</dc:title>
  <dc:creator>Jana Lužná</dc:creator>
  <cp:lastModifiedBy>Jonathan Brawn</cp:lastModifiedBy>
  <cp:revision>412</cp:revision>
  <cp:lastPrinted>2017-08-02T19:16:01Z</cp:lastPrinted>
  <dcterms:created xsi:type="dcterms:W3CDTF">2016-02-24T13:56:07Z</dcterms:created>
  <dcterms:modified xsi:type="dcterms:W3CDTF">2019-04-23T23:56:55Z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5C58129F-E5B8-477A-9B38-B3E54BFA04C8}" pid="2">
    <vt:lpwstr>835EF5AFE1B59E5E30676DAF6EE9FE95A7794FA24FF2375559CD471B8075D18E</vt:lpwstr>
  </property>
  <property fmtid="{D5CDD505-2E9C-101B-9397-08002B2CF9AE}" pid="2" name="NSCPROP">
    <vt:lpwstr>NSCCustomProperty</vt:lpwstr>
  </property>
  <property fmtid="{D5CDD505-2E9C-101B-9397-08002B2CF9AE}" pid="3" name="NSCPROP_SA">
    <vt:lpwstr>S:\Strategic Planning\Presentations\Powerpoint Templates\2 SEA 2017 Cover and Agenda Pages - Smart Signage.pptx</vt:lpwstr>
  </property>
</Properties>
</file>